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66" r:id="rId4"/>
    <p:sldMasterId id="2147483879" r:id="rId5"/>
    <p:sldMasterId id="2147483888" r:id="rId6"/>
    <p:sldMasterId id="2147483918" r:id="rId7"/>
  </p:sldMasterIdLst>
  <p:notesMasterIdLst>
    <p:notesMasterId r:id="rId19"/>
  </p:notesMasterIdLst>
  <p:handoutMasterIdLst>
    <p:handoutMasterId r:id="rId20"/>
  </p:handoutMasterIdLst>
  <p:sldIdLst>
    <p:sldId id="256" r:id="rId8"/>
    <p:sldId id="350" r:id="rId9"/>
    <p:sldId id="352" r:id="rId10"/>
    <p:sldId id="344" r:id="rId11"/>
    <p:sldId id="345" r:id="rId12"/>
    <p:sldId id="346" r:id="rId13"/>
    <p:sldId id="347" r:id="rId14"/>
    <p:sldId id="357" r:id="rId15"/>
    <p:sldId id="301" r:id="rId16"/>
    <p:sldId id="354" r:id="rId17"/>
    <p:sldId id="355" r:id="rId18"/>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9">
          <p15:clr>
            <a:srgbClr val="A4A3A4"/>
          </p15:clr>
        </p15:guide>
        <p15:guide id="2" pos="2880">
          <p15:clr>
            <a:srgbClr val="A4A3A4"/>
          </p15:clr>
        </p15:guide>
      </p15:sldGuideLst>
    </p:ext>
    <p:ext uri="{2D200454-40CA-4A62-9FC3-DE9A4176ACB9}">
      <p15:notesGuideLst xmlns:p15="http://schemas.microsoft.com/office/powerpoint/2012/main">
        <p15:guide id="1" orient="horz" pos="2929"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003E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09" autoAdjust="0"/>
    <p:restoredTop sz="95501" autoAdjust="0"/>
  </p:normalViewPr>
  <p:slideViewPr>
    <p:cSldViewPr snapToGrid="0" snapToObjects="1" showGuides="1">
      <p:cViewPr varScale="1">
        <p:scale>
          <a:sx n="116" d="100"/>
          <a:sy n="116" d="100"/>
        </p:scale>
        <p:origin x="492" y="102"/>
      </p:cViewPr>
      <p:guideLst>
        <p:guide orient="horz" pos="1619"/>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showGuides="1">
      <p:cViewPr varScale="1">
        <p:scale>
          <a:sx n="85" d="100"/>
          <a:sy n="85" d="100"/>
        </p:scale>
        <p:origin x="1962" y="54"/>
      </p:cViewPr>
      <p:guideLst>
        <p:guide orient="horz" pos="2929"/>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103122" y="366369"/>
            <a:ext cx="3182267" cy="464820"/>
          </a:xfrm>
          <a:prstGeom prst="rect">
            <a:avLst/>
          </a:prstGeom>
        </p:spPr>
        <p:txBody>
          <a:bodyPr vert="horz" lIns="93167" tIns="46584" rIns="93167" bIns="46584" rtlCol="0"/>
          <a:lstStyle>
            <a:lvl1pPr algn="l">
              <a:defRPr sz="1200"/>
            </a:lvl1pPr>
          </a:lstStyle>
          <a:p>
            <a:endParaRPr lang="en-US" cap="all" dirty="0">
              <a:solidFill>
                <a:schemeClr val="tx2"/>
              </a:solidFill>
              <a:latin typeface="Arial" pitchFamily="34" charset="0"/>
              <a:cs typeface="Arial" pitchFamily="34" charset="0"/>
            </a:endParaRPr>
          </a:p>
        </p:txBody>
      </p:sp>
      <p:sp>
        <p:nvSpPr>
          <p:cNvPr id="3" name="Date Placeholder 2"/>
          <p:cNvSpPr>
            <a:spLocks noGrp="1"/>
          </p:cNvSpPr>
          <p:nvPr>
            <p:ph type="dt" sz="quarter" idx="1"/>
          </p:nvPr>
        </p:nvSpPr>
        <p:spPr>
          <a:xfrm>
            <a:off x="5374642" y="366369"/>
            <a:ext cx="1153793" cy="464820"/>
          </a:xfrm>
          <a:prstGeom prst="rect">
            <a:avLst/>
          </a:prstGeom>
        </p:spPr>
        <p:txBody>
          <a:bodyPr vert="horz" lIns="93167" tIns="46584" rIns="93167" bIns="46584" rtlCol="0"/>
          <a:lstStyle>
            <a:lvl1pPr algn="r">
              <a:defRPr sz="1200"/>
            </a:lvl1pPr>
          </a:lstStyle>
          <a:p>
            <a:fld id="{0129DCB2-666D-443B-B634-60AAAE2CBEAB}" type="datetimeFigureOut">
              <a:rPr lang="en-US" smtClean="0">
                <a:solidFill>
                  <a:schemeClr val="tx2"/>
                </a:solidFill>
                <a:latin typeface="Arial" pitchFamily="34" charset="0"/>
                <a:cs typeface="Arial" pitchFamily="34" charset="0"/>
              </a:rPr>
              <a:t>3/27/2015</a:t>
            </a:fld>
            <a:endParaRPr lang="en-US" dirty="0">
              <a:solidFill>
                <a:schemeClr val="tx2"/>
              </a:solidFill>
              <a:latin typeface="Arial" pitchFamily="34" charset="0"/>
              <a:cs typeface="Arial" pitchFamily="34" charset="0"/>
            </a:endParaRPr>
          </a:p>
        </p:txBody>
      </p:sp>
      <p:sp>
        <p:nvSpPr>
          <p:cNvPr id="9" name="Textbox 3"/>
          <p:cNvSpPr/>
          <p:nvPr/>
        </p:nvSpPr>
        <p:spPr>
          <a:xfrm>
            <a:off x="411941" y="8721897"/>
            <a:ext cx="3093259" cy="155633"/>
          </a:xfrm>
          <a:prstGeom prst="rect">
            <a:avLst/>
          </a:prstGeom>
        </p:spPr>
        <p:txBody>
          <a:bodyPr wrap="square" lIns="93167" tIns="46584" rIns="93167" bIns="46584">
            <a:spAutoFit/>
          </a:bodyPr>
          <a:lstStyle/>
          <a:p>
            <a:pPr>
              <a:defRPr/>
            </a:pPr>
            <a:r>
              <a:rPr lang="en-US" sz="400" b="1" kern="100" spc="51" dirty="0">
                <a:solidFill>
                  <a:schemeClr val="tx2"/>
                </a:solidFill>
                <a:latin typeface="Arial" pitchFamily="34" charset="0"/>
                <a:cs typeface="Arial" pitchFamily="34" charset="0"/>
              </a:rPr>
              <a:t>Copyright © 2012, SAS Institute Inc. All rights reserved.</a:t>
            </a:r>
          </a:p>
        </p:txBody>
      </p:sp>
      <p:sp>
        <p:nvSpPr>
          <p:cNvPr id="5" name="Slide Number Placeholder 4"/>
          <p:cNvSpPr>
            <a:spLocks noGrp="1"/>
          </p:cNvSpPr>
          <p:nvPr>
            <p:ph type="sldNum" sz="quarter" idx="3"/>
          </p:nvPr>
        </p:nvSpPr>
        <p:spPr>
          <a:xfrm>
            <a:off x="3654496" y="8441584"/>
            <a:ext cx="2873940" cy="464820"/>
          </a:xfrm>
          <a:prstGeom prst="rect">
            <a:avLst/>
          </a:prstGeom>
        </p:spPr>
        <p:txBody>
          <a:bodyPr vert="horz" lIns="93167" tIns="46584" rIns="93167" bIns="46584" rtlCol="0" anchor="b"/>
          <a:lstStyle>
            <a:lvl1pPr algn="r">
              <a:defRPr sz="1200"/>
            </a:lvl1pPr>
          </a:lstStyle>
          <a:p>
            <a:fld id="{DB127DA2-341D-4995-A858-42616FD3ECF2}" type="slidenum">
              <a:rPr lang="en-US" smtClean="0">
                <a:solidFill>
                  <a:schemeClr val="tx2"/>
                </a:solidFill>
                <a:latin typeface="Arial" pitchFamily="34" charset="0"/>
                <a:cs typeface="Arial" pitchFamily="34" charset="0"/>
              </a:rPr>
              <a:t>‹#›</a:t>
            </a:fld>
            <a:endParaRPr lang="en-US" dirty="0">
              <a:solidFill>
                <a:schemeClr val="tx2"/>
              </a:solidFill>
              <a:latin typeface="Arial" pitchFamily="34" charset="0"/>
              <a:cs typeface="Arial" pitchFamily="34" charset="0"/>
            </a:endParaRPr>
          </a:p>
        </p:txBody>
      </p:sp>
      <p:pic>
        <p:nvPicPr>
          <p:cNvPr id="8"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328" y="445491"/>
            <a:ext cx="1040988" cy="240873"/>
          </a:xfrm>
          <a:prstGeom prst="rect">
            <a:avLst/>
          </a:prstGeom>
        </p:spPr>
      </p:pic>
    </p:spTree>
    <p:extLst>
      <p:ext uri="{BB962C8B-B14F-4D97-AF65-F5344CB8AC3E}">
        <p14:creationId xmlns:p14="http://schemas.microsoft.com/office/powerpoint/2010/main" val="28230595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103120" y="366816"/>
            <a:ext cx="3182268" cy="464820"/>
          </a:xfrm>
          <a:prstGeom prst="rect">
            <a:avLst/>
          </a:prstGeom>
        </p:spPr>
        <p:txBody>
          <a:bodyPr vert="horz" lIns="93167" tIns="46584" rIns="93167" bIns="46584" rtlCol="0"/>
          <a:lstStyle>
            <a:lvl1pPr algn="l">
              <a:defRPr sz="1200" cap="all" baseline="0">
                <a:solidFill>
                  <a:schemeClr val="tx2"/>
                </a:solidFill>
                <a:latin typeface="Arial" pitchFamily="34" charset="0"/>
                <a:cs typeface="Arial" pitchFamily="34" charset="0"/>
              </a:defRPr>
            </a:lvl1pPr>
          </a:lstStyle>
          <a:p>
            <a:endParaRPr lang="en-US" dirty="0"/>
          </a:p>
        </p:txBody>
      </p:sp>
      <p:sp>
        <p:nvSpPr>
          <p:cNvPr id="3" name="Date Placeholder 2"/>
          <p:cNvSpPr>
            <a:spLocks noGrp="1"/>
          </p:cNvSpPr>
          <p:nvPr>
            <p:ph type="dt" idx="1"/>
          </p:nvPr>
        </p:nvSpPr>
        <p:spPr>
          <a:xfrm>
            <a:off x="5374640" y="366816"/>
            <a:ext cx="1153796" cy="464820"/>
          </a:xfrm>
          <a:prstGeom prst="rect">
            <a:avLst/>
          </a:prstGeom>
        </p:spPr>
        <p:txBody>
          <a:bodyPr vert="horz" lIns="93167" tIns="46584" rIns="93167" bIns="46584" rtlCol="0"/>
          <a:lstStyle>
            <a:lvl1pPr algn="r">
              <a:defRPr sz="1200">
                <a:solidFill>
                  <a:schemeClr val="tx2"/>
                </a:solidFill>
                <a:latin typeface="Arial" pitchFamily="34" charset="0"/>
                <a:cs typeface="Arial" pitchFamily="34" charset="0"/>
              </a:defRPr>
            </a:lvl1pPr>
          </a:lstStyle>
          <a:p>
            <a:fld id="{B707393A-A5CC-43F0-840F-48DA71FAE2C9}" type="datetimeFigureOut">
              <a:rPr lang="en-US" smtClean="0"/>
              <a:pPr/>
              <a:t>3/27/2015</a:t>
            </a:fld>
            <a:endParaRPr lang="en-US" dirty="0"/>
          </a:p>
        </p:txBody>
      </p:sp>
      <p:sp>
        <p:nvSpPr>
          <p:cNvPr id="4" name="Slide Image Placeholder 3"/>
          <p:cNvSpPr>
            <a:spLocks noGrp="1" noRot="1" noChangeAspect="1"/>
          </p:cNvSpPr>
          <p:nvPr>
            <p:ph type="sldImg" idx="2"/>
          </p:nvPr>
        </p:nvSpPr>
        <p:spPr>
          <a:xfrm>
            <a:off x="509588" y="930275"/>
            <a:ext cx="6000750" cy="3376613"/>
          </a:xfrm>
          <a:prstGeom prst="rect">
            <a:avLst/>
          </a:prstGeom>
          <a:noFill/>
          <a:ln w="12700">
            <a:solidFill>
              <a:schemeClr val="bg2">
                <a:lumMod val="60000"/>
                <a:lumOff val="40000"/>
              </a:schemeClr>
            </a:solidFill>
          </a:ln>
        </p:spPr>
        <p:txBody>
          <a:bodyPr vert="horz" lIns="93167" tIns="46584" rIns="93167" bIns="46584" rtlCol="0" anchor="ctr"/>
          <a:lstStyle/>
          <a:p>
            <a:endParaRPr lang="en-US" dirty="0"/>
          </a:p>
        </p:txBody>
      </p:sp>
      <p:sp>
        <p:nvSpPr>
          <p:cNvPr id="5" name="Notes Placeholder 4"/>
          <p:cNvSpPr>
            <a:spLocks noGrp="1"/>
          </p:cNvSpPr>
          <p:nvPr>
            <p:ph type="body" sz="quarter" idx="3"/>
          </p:nvPr>
        </p:nvSpPr>
        <p:spPr>
          <a:xfrm>
            <a:off x="491703" y="4405900"/>
            <a:ext cx="6036732" cy="4036580"/>
          </a:xfrm>
          <a:prstGeom prst="rect">
            <a:avLst/>
          </a:prstGeom>
        </p:spPr>
        <p:txBody>
          <a:bodyPr vert="horz" lIns="93167" tIns="46584" rIns="93167" bIns="46584"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box 5"/>
          <p:cNvSpPr/>
          <p:nvPr/>
        </p:nvSpPr>
        <p:spPr>
          <a:xfrm>
            <a:off x="417432" y="8721897"/>
            <a:ext cx="3087768" cy="155633"/>
          </a:xfrm>
          <a:prstGeom prst="rect">
            <a:avLst/>
          </a:prstGeom>
        </p:spPr>
        <p:txBody>
          <a:bodyPr wrap="square" lIns="93167" tIns="46584" rIns="93167" bIns="46584">
            <a:spAutoFit/>
          </a:bodyPr>
          <a:lstStyle/>
          <a:p>
            <a:pPr>
              <a:defRPr/>
            </a:pPr>
            <a:r>
              <a:rPr lang="en-US" sz="400" b="1" kern="100" spc="51" baseline="0" dirty="0" smtClean="0">
                <a:solidFill>
                  <a:schemeClr val="tx2"/>
                </a:solidFill>
                <a:latin typeface="Arial" pitchFamily="34" charset="0"/>
                <a:cs typeface="Arial" pitchFamily="34" charset="0"/>
              </a:rPr>
              <a:t>Copyright © 2012, SAS Institute Inc. All rights reserved.</a:t>
            </a:r>
          </a:p>
        </p:txBody>
      </p:sp>
      <p:sp>
        <p:nvSpPr>
          <p:cNvPr id="7" name="Slide Number Placeholder 6"/>
          <p:cNvSpPr>
            <a:spLocks noGrp="1"/>
          </p:cNvSpPr>
          <p:nvPr>
            <p:ph type="sldNum" sz="quarter" idx="5"/>
          </p:nvPr>
        </p:nvSpPr>
        <p:spPr>
          <a:xfrm>
            <a:off x="3654496" y="8442480"/>
            <a:ext cx="2873940" cy="464820"/>
          </a:xfrm>
          <a:prstGeom prst="rect">
            <a:avLst/>
          </a:prstGeom>
        </p:spPr>
        <p:txBody>
          <a:bodyPr vert="horz" lIns="93167" tIns="46584" rIns="93167" bIns="46584" rtlCol="0" anchor="b"/>
          <a:lstStyle>
            <a:lvl1pPr algn="r">
              <a:defRPr sz="1200">
                <a:solidFill>
                  <a:schemeClr val="tx2"/>
                </a:solidFill>
                <a:latin typeface="Arial" pitchFamily="34" charset="0"/>
                <a:cs typeface="Arial" pitchFamily="34" charset="0"/>
              </a:defRPr>
            </a:lvl1pPr>
          </a:lstStyle>
          <a:p>
            <a:fld id="{BAE402D1-88AD-43C2-B8BB-8C7904BBCA11}" type="slidenum">
              <a:rPr lang="en-US" smtClean="0"/>
              <a:pPr/>
              <a:t>‹#›</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930" y="445938"/>
            <a:ext cx="1040988" cy="240873"/>
          </a:xfrm>
          <a:prstGeom prst="rect">
            <a:avLst/>
          </a:prstGeom>
        </p:spPr>
      </p:pic>
    </p:spTree>
    <p:extLst>
      <p:ext uri="{BB962C8B-B14F-4D97-AF65-F5344CB8AC3E}">
        <p14:creationId xmlns:p14="http://schemas.microsoft.com/office/powerpoint/2010/main" val="323604440"/>
      </p:ext>
    </p:extLst>
  </p:cSld>
  <p:clrMap bg1="lt1" tx1="dk1" bg2="lt2" tx2="dk2" accent1="accent1" accent2="accent2" accent3="accent3" accent4="accent4" accent5="accent5" accent6="accent6" hlink="hlink" folHlink="folHlink"/>
  <p:notesStyle>
    <a:lvl1pPr marL="0" algn="l" defTabSz="182880" rtl="0" eaLnBrk="1" latinLnBrk="0" hangingPunct="1">
      <a:lnSpc>
        <a:spcPct val="100000"/>
      </a:lnSpc>
      <a:defRPr sz="1200" kern="1200" baseline="0">
        <a:solidFill>
          <a:schemeClr val="tx2"/>
        </a:solidFill>
        <a:effectLst/>
        <a:latin typeface="Arial" pitchFamily="34" charset="0"/>
        <a:ea typeface="+mn-ea"/>
        <a:cs typeface="Arial" pitchFamily="34" charset="0"/>
      </a:defRPr>
    </a:lvl1pPr>
    <a:lvl2pPr marL="457200" algn="l" defTabSz="182880" rtl="0" eaLnBrk="1" latinLnBrk="0" hangingPunct="1">
      <a:lnSpc>
        <a:spcPct val="100000"/>
      </a:lnSpc>
      <a:defRPr sz="1200" kern="1200" baseline="0">
        <a:solidFill>
          <a:schemeClr val="tx2"/>
        </a:solidFill>
        <a:latin typeface="Arial" pitchFamily="34" charset="0"/>
        <a:ea typeface="+mn-ea"/>
        <a:cs typeface="Arial" pitchFamily="34" charset="0"/>
      </a:defRPr>
    </a:lvl2pPr>
    <a:lvl3pPr marL="914400" algn="l" defTabSz="182880" rtl="0" eaLnBrk="1" latinLnBrk="0" hangingPunct="1">
      <a:lnSpc>
        <a:spcPct val="100000"/>
      </a:lnSpc>
      <a:defRPr sz="1200" kern="1200" baseline="0">
        <a:solidFill>
          <a:schemeClr val="tx2"/>
        </a:solidFill>
        <a:latin typeface="Arial" pitchFamily="34" charset="0"/>
        <a:ea typeface="+mn-ea"/>
        <a:cs typeface="Arial" pitchFamily="34" charset="0"/>
      </a:defRPr>
    </a:lvl3pPr>
    <a:lvl4pPr marL="1371600" algn="l" defTabSz="182880" rtl="0" eaLnBrk="1" latinLnBrk="0" hangingPunct="1">
      <a:lnSpc>
        <a:spcPct val="100000"/>
      </a:lnSpc>
      <a:defRPr sz="1200" kern="1200" baseline="0">
        <a:solidFill>
          <a:schemeClr val="tx2"/>
        </a:solidFill>
        <a:latin typeface="Arial" pitchFamily="34" charset="0"/>
        <a:ea typeface="+mn-ea"/>
        <a:cs typeface="Arial" pitchFamily="34" charset="0"/>
      </a:defRPr>
    </a:lvl4pPr>
    <a:lvl5pPr marL="1828800" algn="l" defTabSz="182880" rtl="0" eaLnBrk="1" latinLnBrk="0" hangingPunct="1">
      <a:lnSpc>
        <a:spcPct val="100000"/>
      </a:lnSpc>
      <a:defRPr sz="1200" kern="1200" baseline="0">
        <a:solidFill>
          <a:schemeClr val="tx2"/>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0838" y="693738"/>
            <a:ext cx="6157912" cy="3463925"/>
          </a:xfrm>
        </p:spPr>
      </p:sp>
      <p:sp>
        <p:nvSpPr>
          <p:cNvPr id="3" name="Notes Placeholder 2"/>
          <p:cNvSpPr>
            <a:spLocks noGrp="1"/>
          </p:cNvSpPr>
          <p:nvPr>
            <p:ph type="body" idx="1"/>
          </p:nvPr>
        </p:nvSpPr>
        <p:spPr/>
        <p:txBody>
          <a:bodyPr/>
          <a:lstStyle/>
          <a:p>
            <a:r>
              <a:rPr lang="en-CA" dirty="0" smtClean="0"/>
              <a:t>Covered in detail (with demos) in June 12</a:t>
            </a:r>
            <a:r>
              <a:rPr lang="en-CA" baseline="30000" dirty="0" smtClean="0"/>
              <a:t>th</a:t>
            </a:r>
            <a:r>
              <a:rPr lang="en-CA" dirty="0" smtClean="0"/>
              <a:t> </a:t>
            </a:r>
            <a:r>
              <a:rPr lang="en-CA" dirty="0" err="1" smtClean="0"/>
              <a:t>Webex</a:t>
            </a:r>
            <a:r>
              <a:rPr lang="en-CA" dirty="0" smtClean="0"/>
              <a:t>.</a:t>
            </a:r>
            <a:endParaRPr lang="en-CA" dirty="0"/>
          </a:p>
        </p:txBody>
      </p:sp>
      <p:sp>
        <p:nvSpPr>
          <p:cNvPr id="4" name="Slide Number Placeholder 3"/>
          <p:cNvSpPr>
            <a:spLocks noGrp="1"/>
          </p:cNvSpPr>
          <p:nvPr>
            <p:ph type="sldNum" sz="quarter" idx="10"/>
          </p:nvPr>
        </p:nvSpPr>
        <p:spPr/>
        <p:txBody>
          <a:bodyPr/>
          <a:lstStyle/>
          <a:p>
            <a:pPr>
              <a:defRPr/>
            </a:pPr>
            <a:fld id="{A6A22D35-4463-4C07-8623-348A2C5C7F33}" type="slidenum">
              <a:rPr lang="en-US" smtClean="0"/>
              <a:pPr>
                <a:defRPr/>
              </a:pPr>
              <a:t>2</a:t>
            </a:fld>
            <a:endParaRPr lang="en-US" dirty="0"/>
          </a:p>
        </p:txBody>
      </p:sp>
    </p:spTree>
    <p:extLst>
      <p:ext uri="{BB962C8B-B14F-4D97-AF65-F5344CB8AC3E}">
        <p14:creationId xmlns:p14="http://schemas.microsoft.com/office/powerpoint/2010/main" val="2906269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0838" y="693738"/>
            <a:ext cx="6157912" cy="3463925"/>
          </a:xfrm>
        </p:spPr>
      </p:sp>
      <p:sp>
        <p:nvSpPr>
          <p:cNvPr id="3" name="Notes Placeholder 2"/>
          <p:cNvSpPr>
            <a:spLocks noGrp="1"/>
          </p:cNvSpPr>
          <p:nvPr>
            <p:ph type="body" idx="1"/>
          </p:nvPr>
        </p:nvSpPr>
        <p:spPr/>
        <p:txBody>
          <a:bodyPr/>
          <a:lstStyle/>
          <a:p>
            <a:r>
              <a:rPr lang="en-CA" dirty="0" smtClean="0"/>
              <a:t>Covered in detail (with demos) in June 12</a:t>
            </a:r>
            <a:r>
              <a:rPr lang="en-CA" baseline="30000" dirty="0" smtClean="0"/>
              <a:t>th</a:t>
            </a:r>
            <a:r>
              <a:rPr lang="en-CA" dirty="0" smtClean="0"/>
              <a:t> </a:t>
            </a:r>
            <a:r>
              <a:rPr lang="en-CA" dirty="0" err="1" smtClean="0"/>
              <a:t>Webex</a:t>
            </a:r>
            <a:r>
              <a:rPr lang="en-CA" dirty="0" smtClean="0"/>
              <a:t>.</a:t>
            </a:r>
            <a:endParaRPr lang="en-CA" dirty="0"/>
          </a:p>
        </p:txBody>
      </p:sp>
      <p:sp>
        <p:nvSpPr>
          <p:cNvPr id="4" name="Slide Number Placeholder 3"/>
          <p:cNvSpPr>
            <a:spLocks noGrp="1"/>
          </p:cNvSpPr>
          <p:nvPr>
            <p:ph type="sldNum" sz="quarter" idx="10"/>
          </p:nvPr>
        </p:nvSpPr>
        <p:spPr/>
        <p:txBody>
          <a:bodyPr/>
          <a:lstStyle/>
          <a:p>
            <a:pPr>
              <a:defRPr/>
            </a:pPr>
            <a:fld id="{A6A22D35-4463-4C07-8623-348A2C5C7F33}" type="slidenum">
              <a:rPr lang="en-US" smtClean="0"/>
              <a:pPr>
                <a:defRPr/>
              </a:pPr>
              <a:t>3</a:t>
            </a:fld>
            <a:endParaRPr lang="en-US" dirty="0"/>
          </a:p>
        </p:txBody>
      </p:sp>
    </p:spTree>
    <p:extLst>
      <p:ext uri="{BB962C8B-B14F-4D97-AF65-F5344CB8AC3E}">
        <p14:creationId xmlns:p14="http://schemas.microsoft.com/office/powerpoint/2010/main" val="655501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0838" y="693738"/>
            <a:ext cx="6157912" cy="3463925"/>
          </a:xfrm>
        </p:spPr>
      </p:sp>
      <p:sp>
        <p:nvSpPr>
          <p:cNvPr id="3" name="Notes Placeholder 2"/>
          <p:cNvSpPr>
            <a:spLocks noGrp="1"/>
          </p:cNvSpPr>
          <p:nvPr>
            <p:ph type="body" idx="1"/>
          </p:nvPr>
        </p:nvSpPr>
        <p:spPr/>
        <p:txBody>
          <a:bodyPr/>
          <a:lstStyle/>
          <a:p>
            <a:r>
              <a:rPr lang="en-CA" dirty="0" smtClean="0"/>
              <a:t>Covered in detail (with demos) in June 12</a:t>
            </a:r>
            <a:r>
              <a:rPr lang="en-CA" baseline="30000" dirty="0" smtClean="0"/>
              <a:t>th</a:t>
            </a:r>
            <a:r>
              <a:rPr lang="en-CA" dirty="0" smtClean="0"/>
              <a:t> </a:t>
            </a:r>
            <a:r>
              <a:rPr lang="en-CA" dirty="0" err="1" smtClean="0"/>
              <a:t>Webex</a:t>
            </a:r>
            <a:r>
              <a:rPr lang="en-CA" dirty="0" smtClean="0"/>
              <a:t>.</a:t>
            </a:r>
            <a:endParaRPr lang="en-CA" dirty="0"/>
          </a:p>
        </p:txBody>
      </p:sp>
      <p:sp>
        <p:nvSpPr>
          <p:cNvPr id="4" name="Slide Number Placeholder 3"/>
          <p:cNvSpPr>
            <a:spLocks noGrp="1"/>
          </p:cNvSpPr>
          <p:nvPr>
            <p:ph type="sldNum" sz="quarter" idx="10"/>
          </p:nvPr>
        </p:nvSpPr>
        <p:spPr/>
        <p:txBody>
          <a:bodyPr/>
          <a:lstStyle/>
          <a:p>
            <a:pPr>
              <a:defRPr/>
            </a:pPr>
            <a:fld id="{A6A22D35-4463-4C07-8623-348A2C5C7F33}" type="slidenum">
              <a:rPr lang="en-US" smtClean="0"/>
              <a:pPr>
                <a:defRPr/>
              </a:pPr>
              <a:t>8</a:t>
            </a:fld>
            <a:endParaRPr lang="en-US" dirty="0"/>
          </a:p>
        </p:txBody>
      </p:sp>
    </p:spTree>
    <p:extLst>
      <p:ext uri="{BB962C8B-B14F-4D97-AF65-F5344CB8AC3E}">
        <p14:creationId xmlns:p14="http://schemas.microsoft.com/office/powerpoint/2010/main" val="1337558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a:xfrm>
            <a:off x="177419" y="11314143"/>
            <a:ext cx="2244095" cy="608492"/>
          </a:xfrm>
          <a:prstGeom prst="rect">
            <a:avLst/>
          </a:prstGeom>
        </p:spPr>
        <p:txBody>
          <a:bodyPr lIns="91650" tIns="45825" rIns="91650" bIns="45825"/>
          <a:lstStyle/>
          <a:p>
            <a:pPr>
              <a:defRPr/>
            </a:pPr>
            <a:r>
              <a:rPr lang="en-US" smtClean="0"/>
              <a:t>Copyright © 2012, SAS Institute Inc. All </a:t>
            </a:r>
            <a:r>
              <a:rPr lang="en-US" spc="40"/>
              <a:t>rights</a:t>
            </a:r>
            <a:r>
              <a:rPr lang="en-US" smtClean="0"/>
              <a:t> reserved.</a:t>
            </a:r>
            <a:endParaRPr lang="en-US" sz="1200" dirty="0">
              <a:latin typeface="Arial"/>
            </a:endParaRPr>
          </a:p>
        </p:txBody>
      </p:sp>
      <p:sp>
        <p:nvSpPr>
          <p:cNvPr id="5" name="Slide Number Placeholder 4"/>
          <p:cNvSpPr>
            <a:spLocks noGrp="1"/>
          </p:cNvSpPr>
          <p:nvPr>
            <p:ph type="sldNum" sz="quarter" idx="11"/>
          </p:nvPr>
        </p:nvSpPr>
        <p:spPr/>
        <p:txBody>
          <a:bodyPr/>
          <a:lstStyle/>
          <a:p>
            <a:pPr>
              <a:defRPr/>
            </a:pPr>
            <a:fld id="{1110D409-B94E-4C0F-86D1-0434A548CAC6}" type="slidenum">
              <a:rPr lang="en-US" smtClean="0"/>
              <a:pPr>
                <a:defRPr/>
              </a:pPr>
              <a:t>9</a:t>
            </a:fld>
            <a:endParaRPr lang="en-US" dirty="0"/>
          </a:p>
        </p:txBody>
      </p:sp>
    </p:spTree>
    <p:extLst>
      <p:ext uri="{BB962C8B-B14F-4D97-AF65-F5344CB8AC3E}">
        <p14:creationId xmlns:p14="http://schemas.microsoft.com/office/powerpoint/2010/main" val="1707353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0838" y="693738"/>
            <a:ext cx="6157912" cy="3463925"/>
          </a:xfrm>
        </p:spPr>
      </p:sp>
      <p:sp>
        <p:nvSpPr>
          <p:cNvPr id="3" name="Notes Placeholder 2"/>
          <p:cNvSpPr>
            <a:spLocks noGrp="1"/>
          </p:cNvSpPr>
          <p:nvPr>
            <p:ph type="body" idx="1"/>
          </p:nvPr>
        </p:nvSpPr>
        <p:spPr/>
        <p:txBody>
          <a:bodyPr/>
          <a:lstStyle/>
          <a:p>
            <a:r>
              <a:rPr lang="en-CA" dirty="0" smtClean="0"/>
              <a:t>Covered in detail (with demos) in June 12</a:t>
            </a:r>
            <a:r>
              <a:rPr lang="en-CA" baseline="30000" dirty="0" smtClean="0"/>
              <a:t>th</a:t>
            </a:r>
            <a:r>
              <a:rPr lang="en-CA" dirty="0" smtClean="0"/>
              <a:t> </a:t>
            </a:r>
            <a:r>
              <a:rPr lang="en-CA" dirty="0" err="1" smtClean="0"/>
              <a:t>Webex</a:t>
            </a:r>
            <a:r>
              <a:rPr lang="en-CA" dirty="0" smtClean="0"/>
              <a:t>.</a:t>
            </a:r>
            <a:endParaRPr lang="en-CA" dirty="0"/>
          </a:p>
        </p:txBody>
      </p:sp>
      <p:sp>
        <p:nvSpPr>
          <p:cNvPr id="4" name="Slide Number Placeholder 3"/>
          <p:cNvSpPr>
            <a:spLocks noGrp="1"/>
          </p:cNvSpPr>
          <p:nvPr>
            <p:ph type="sldNum" sz="quarter" idx="10"/>
          </p:nvPr>
        </p:nvSpPr>
        <p:spPr/>
        <p:txBody>
          <a:bodyPr/>
          <a:lstStyle/>
          <a:p>
            <a:pPr>
              <a:defRPr/>
            </a:pPr>
            <a:fld id="{A6A22D35-4463-4C07-8623-348A2C5C7F33}" type="slidenum">
              <a:rPr lang="en-US" smtClean="0"/>
              <a:pPr>
                <a:defRPr/>
              </a:pPr>
              <a:t>10</a:t>
            </a:fld>
            <a:endParaRPr lang="en-US" dirty="0"/>
          </a:p>
        </p:txBody>
      </p:sp>
    </p:spTree>
    <p:extLst>
      <p:ext uri="{BB962C8B-B14F-4D97-AF65-F5344CB8AC3E}">
        <p14:creationId xmlns:p14="http://schemas.microsoft.com/office/powerpoint/2010/main" val="11563695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sas.com/" TargetMode="External"/><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hyperlink" Target="http://www.sas.com/" TargetMode="External"/><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hyperlink" Target="http://www.sas.com/" TargetMode="External"/><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hyperlink" Target="http://www.sas.com/" TargetMode="External"/><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39725" y="2215007"/>
            <a:ext cx="7116763" cy="430887"/>
          </a:xfrm>
        </p:spPr>
        <p:txBody>
          <a:bodyPr anchor="b"/>
          <a:lstStyle>
            <a:lvl1pPr>
              <a:defRPr sz="2200" cap="all" baseline="0">
                <a:solidFill>
                  <a:schemeClr val="bg1"/>
                </a:solidFill>
              </a:defRPr>
            </a:lvl1pPr>
          </a:lstStyle>
          <a:p>
            <a:r>
              <a:rPr lang="en-US" dirty="0" smtClean="0"/>
              <a:t>Click to edit title</a:t>
            </a:r>
            <a:endParaRPr lang="en-US" dirty="0"/>
          </a:p>
        </p:txBody>
      </p:sp>
      <p:sp>
        <p:nvSpPr>
          <p:cNvPr id="8" name="Subtitle 2"/>
          <p:cNvSpPr>
            <a:spLocks noGrp="1"/>
          </p:cNvSpPr>
          <p:nvPr>
            <p:ph type="body" sz="quarter" idx="13" hasCustomPrompt="1"/>
          </p:nvPr>
        </p:nvSpPr>
        <p:spPr>
          <a:xfrm>
            <a:off x="339725" y="2580844"/>
            <a:ext cx="7116763" cy="276999"/>
          </a:xfrm>
        </p:spPr>
        <p:txBody>
          <a:bodyPr wrap="square" anchor="t">
            <a:spAutoFit/>
          </a:bodyPr>
          <a:lstStyle>
            <a:lvl1pPr marL="0" indent="0" algn="r">
              <a:lnSpc>
                <a:spcPct val="100000"/>
              </a:lnSpc>
              <a:buFont typeface="Arial" pitchFamily="34" charset="0"/>
              <a:buNone/>
              <a:defRPr sz="1200" b="1" cap="all" baseline="0">
                <a:solidFill>
                  <a:schemeClr val="bg1"/>
                </a:solidFill>
              </a:defRPr>
            </a:lvl1pPr>
          </a:lstStyle>
          <a:p>
            <a:pPr lvl="0"/>
            <a:r>
              <a:rPr lang="en-US" dirty="0" smtClean="0"/>
              <a:t>Click to edit subtitle</a:t>
            </a:r>
            <a:endParaRPr lang="en-US" dirty="0"/>
          </a:p>
        </p:txBody>
      </p:sp>
      <p:sp>
        <p:nvSpPr>
          <p:cNvPr id="10" name="TextBox 3"/>
          <p:cNvSpPr txBox="1"/>
          <p:nvPr/>
        </p:nvSpPr>
        <p:spPr>
          <a:xfrm>
            <a:off x="0" y="4928056"/>
            <a:ext cx="1931989" cy="215444"/>
          </a:xfrm>
          <a:prstGeom prst="rect">
            <a:avLst/>
          </a:prstGeom>
          <a:noFill/>
        </p:spPr>
        <p:txBody>
          <a:bodyPr wrap="square" anchor="ctr">
            <a:spAutoFit/>
          </a:bodyPr>
          <a:lstStyle/>
          <a:p>
            <a:pPr algn="l" eaLnBrk="0" hangingPunct="0">
              <a:defRPr/>
            </a:pPr>
            <a:r>
              <a:rPr lang="en-US" sz="400" b="0" kern="300" spc="50" dirty="0">
                <a:solidFill>
                  <a:schemeClr val="accent1"/>
                </a:solidFill>
                <a:latin typeface="Arial"/>
                <a:ea typeface="ＭＳ Ｐゴシック" pitchFamily="34" charset="-128"/>
                <a:cs typeface="Arial"/>
              </a:rPr>
              <a:t/>
            </a:r>
            <a:br>
              <a:rPr lang="en-US" sz="400" b="0" kern="300" spc="50" dirty="0">
                <a:solidFill>
                  <a:schemeClr val="accent1"/>
                </a:solidFill>
                <a:latin typeface="Arial"/>
                <a:ea typeface="ＭＳ Ｐゴシック" pitchFamily="34" charset="-128"/>
                <a:cs typeface="Arial"/>
              </a:rPr>
            </a:br>
            <a:r>
              <a:rPr lang="en-US" sz="400" b="0" kern="300" spc="50" dirty="0">
                <a:solidFill>
                  <a:schemeClr val="accent1"/>
                </a:solidFill>
                <a:latin typeface="Arial"/>
                <a:ea typeface="ＭＳ Ｐゴシック" pitchFamily="34" charset="-128"/>
                <a:cs typeface="Arial"/>
              </a:rPr>
              <a:t>Copyright © 2012, SAS Institute Inc. All rights reserved.</a:t>
            </a:r>
          </a:p>
        </p:txBody>
      </p:sp>
      <p:cxnSp>
        <p:nvCxnSpPr>
          <p:cNvPr id="7" name="Straight Connector 4"/>
          <p:cNvCxnSpPr/>
          <p:nvPr/>
        </p:nvCxnSpPr>
        <p:spPr bwMode="auto">
          <a:xfrm>
            <a:off x="7670800" y="0"/>
            <a:ext cx="0" cy="5143500"/>
          </a:xfrm>
          <a:prstGeom prst="line">
            <a:avLst/>
          </a:prstGeom>
          <a:solidFill>
            <a:schemeClr val="accent1"/>
          </a:solidFill>
          <a:ln w="12700" cap="flat" cmpd="sng" algn="ctr">
            <a:gradFill flip="none" rotWithShape="1">
              <a:gsLst>
                <a:gs pos="0">
                  <a:schemeClr val="accent1"/>
                </a:gs>
                <a:gs pos="100000">
                  <a:schemeClr val="accent1">
                    <a:alpha val="0"/>
                  </a:schemeClr>
                </a:gs>
              </a:gsLst>
              <a:lin ang="5400000" scaled="1"/>
              <a:tileRect/>
            </a:gradFill>
            <a:prstDash val="solid"/>
            <a:round/>
            <a:headEnd type="none" w="med" len="med"/>
            <a:tailEnd type="none" w="med" len="med"/>
          </a:ln>
          <a:effectLst/>
        </p:spPr>
      </p:cxnSp>
      <p:pic>
        <p:nvPicPr>
          <p:cNvPr id="2"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3838" y="2378682"/>
            <a:ext cx="725467" cy="386136"/>
          </a:xfrm>
          <a:prstGeom prst="rect">
            <a:avLst/>
          </a:prstGeom>
        </p:spPr>
      </p:pic>
    </p:spTree>
    <p:extLst>
      <p:ext uri="{BB962C8B-B14F-4D97-AF65-F5344CB8AC3E}">
        <p14:creationId xmlns:p14="http://schemas.microsoft.com/office/powerpoint/2010/main" val="1778379046"/>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White Backgroun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4649" y="309306"/>
            <a:ext cx="8315487" cy="338554"/>
          </a:xfrm>
        </p:spPr>
        <p:txBody>
          <a:bodyPr/>
          <a:lstStyle>
            <a:lvl1pPr algn="l">
              <a:defRPr sz="1600"/>
            </a:lvl1pPr>
          </a:lstStyle>
          <a:p>
            <a:r>
              <a:rPr lang="en-US" dirty="0" smtClean="0"/>
              <a:t>Click to edit title</a:t>
            </a:r>
            <a:endParaRPr lang="en-US" dirty="0"/>
          </a:p>
        </p:txBody>
      </p:sp>
      <p:sp>
        <p:nvSpPr>
          <p:cNvPr id="6" name="TextBox 2"/>
          <p:cNvSpPr txBox="1"/>
          <p:nvPr/>
        </p:nvSpPr>
        <p:spPr>
          <a:xfrm>
            <a:off x="0" y="4928056"/>
            <a:ext cx="1931989" cy="215444"/>
          </a:xfrm>
          <a:prstGeom prst="rect">
            <a:avLst/>
          </a:prstGeom>
          <a:noFill/>
        </p:spPr>
        <p:txBody>
          <a:bodyPr wrap="square" anchor="ctr">
            <a:spAutoFit/>
          </a:bodyPr>
          <a:lstStyle/>
          <a:p>
            <a:pPr algn="l" defTabSz="274320" eaLnBrk="0" hangingPunct="0">
              <a:defRPr/>
            </a:pPr>
            <a:r>
              <a:rPr lang="en-US" sz="400" b="0" kern="300" spc="50" baseline="0" dirty="0">
                <a:solidFill>
                  <a:schemeClr val="bg2">
                    <a:lumMod val="40000"/>
                    <a:lumOff val="60000"/>
                  </a:schemeClr>
                </a:solidFill>
                <a:latin typeface="Arial"/>
                <a:ea typeface="ＭＳ Ｐゴシック" pitchFamily="34" charset="-128"/>
                <a:cs typeface="Arial"/>
              </a:rPr>
              <a:t/>
            </a:r>
            <a:br>
              <a:rPr lang="en-US" sz="400" b="0" kern="300" spc="50" baseline="0" dirty="0">
                <a:solidFill>
                  <a:schemeClr val="bg2">
                    <a:lumMod val="40000"/>
                    <a:lumOff val="60000"/>
                  </a:schemeClr>
                </a:solidFill>
                <a:latin typeface="Arial"/>
                <a:ea typeface="ＭＳ Ｐゴシック" pitchFamily="34" charset="-128"/>
                <a:cs typeface="Arial"/>
              </a:rPr>
            </a:br>
            <a:r>
              <a:rPr lang="en-US" sz="400" b="0" kern="300" spc="50" baseline="0" dirty="0">
                <a:solidFill>
                  <a:schemeClr val="bg2">
                    <a:lumMod val="40000"/>
                    <a:lumOff val="60000"/>
                  </a:schemeClr>
                </a:solidFill>
                <a:latin typeface="Arial"/>
                <a:ea typeface="ＭＳ Ｐゴシック" pitchFamily="34" charset="-128"/>
                <a:cs typeface="Arial"/>
              </a:rPr>
              <a:t>Copyright © 2012, SAS Institute Inc. All rights reserved.</a:t>
            </a:r>
          </a:p>
        </p:txBody>
      </p:sp>
      <p:pic>
        <p:nvPicPr>
          <p:cNvPr id="9"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0441" y="4670708"/>
            <a:ext cx="1018358" cy="236924"/>
          </a:xfrm>
          <a:prstGeom prst="rect">
            <a:avLst/>
          </a:prstGeom>
        </p:spPr>
      </p:pic>
    </p:spTree>
    <p:extLst>
      <p:ext uri="{BB962C8B-B14F-4D97-AF65-F5344CB8AC3E}">
        <p14:creationId xmlns:p14="http://schemas.microsoft.com/office/powerpoint/2010/main" val="2587315011"/>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SAS 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60443" y="2392948"/>
            <a:ext cx="5494270" cy="338554"/>
          </a:xfrm>
        </p:spPr>
        <p:txBody>
          <a:bodyPr>
            <a:spAutoFit/>
          </a:bodyPr>
          <a:lstStyle>
            <a:lvl1pPr algn="ctr">
              <a:defRPr baseline="0">
                <a:solidFill>
                  <a:schemeClr val="bg1"/>
                </a:solidFill>
              </a:defRPr>
            </a:lvl1pPr>
          </a:lstStyle>
          <a:p>
            <a:r>
              <a:rPr lang="en-US" dirty="0" smtClean="0"/>
              <a:t>Click to edit closing comments</a:t>
            </a:r>
            <a:endParaRPr lang="en-US" dirty="0"/>
          </a:p>
        </p:txBody>
      </p:sp>
      <p:sp>
        <p:nvSpPr>
          <p:cNvPr id="6" name="TextBox 2"/>
          <p:cNvSpPr txBox="1"/>
          <p:nvPr/>
        </p:nvSpPr>
        <p:spPr>
          <a:xfrm>
            <a:off x="0" y="4928056"/>
            <a:ext cx="1931989" cy="215444"/>
          </a:xfrm>
          <a:prstGeom prst="rect">
            <a:avLst/>
          </a:prstGeom>
          <a:noFill/>
        </p:spPr>
        <p:txBody>
          <a:bodyPr wrap="square" anchor="ctr">
            <a:spAutoFit/>
          </a:bodyPr>
          <a:lstStyle/>
          <a:p>
            <a:pPr algn="l" eaLnBrk="0" hangingPunct="0">
              <a:defRPr/>
            </a:pPr>
            <a:r>
              <a:rPr lang="en-US" sz="400" b="0" kern="300" spc="50" dirty="0">
                <a:solidFill>
                  <a:schemeClr val="accent1"/>
                </a:solidFill>
                <a:latin typeface="Arial"/>
                <a:ea typeface="ＭＳ Ｐゴシック" pitchFamily="34" charset="-128"/>
                <a:cs typeface="Arial"/>
              </a:rPr>
              <a:t/>
            </a:r>
            <a:br>
              <a:rPr lang="en-US" sz="400" b="0" kern="300" spc="50" dirty="0">
                <a:solidFill>
                  <a:schemeClr val="accent1"/>
                </a:solidFill>
                <a:latin typeface="Arial"/>
                <a:ea typeface="ＭＳ Ｐゴシック" pitchFamily="34" charset="-128"/>
                <a:cs typeface="Arial"/>
              </a:rPr>
            </a:br>
            <a:r>
              <a:rPr lang="en-US" sz="400" b="0" kern="300" spc="50" dirty="0">
                <a:solidFill>
                  <a:schemeClr val="accent1"/>
                </a:solidFill>
                <a:latin typeface="Arial"/>
                <a:ea typeface="ＭＳ Ｐゴシック" pitchFamily="34" charset="-128"/>
                <a:cs typeface="Arial"/>
              </a:rPr>
              <a:t>Copyright © 2012, SAS Institute Inc. All rights reserved.</a:t>
            </a:r>
          </a:p>
        </p:txBody>
      </p:sp>
      <p:grpSp>
        <p:nvGrpSpPr>
          <p:cNvPr id="7" name="Group 5"/>
          <p:cNvGrpSpPr/>
          <p:nvPr/>
        </p:nvGrpSpPr>
        <p:grpSpPr>
          <a:xfrm>
            <a:off x="7753017" y="4865002"/>
            <a:ext cx="1336916" cy="278498"/>
            <a:chOff x="7807084" y="4865002"/>
            <a:chExt cx="1336916" cy="278498"/>
          </a:xfrm>
        </p:grpSpPr>
        <p:sp>
          <p:nvSpPr>
            <p:cNvPr id="3" name="TextBox 3"/>
            <p:cNvSpPr txBox="1"/>
            <p:nvPr/>
          </p:nvSpPr>
          <p:spPr>
            <a:xfrm>
              <a:off x="7807084" y="4866501"/>
              <a:ext cx="1336916" cy="276999"/>
            </a:xfrm>
            <a:prstGeom prst="rect">
              <a:avLst/>
            </a:prstGeom>
            <a:noFill/>
          </p:spPr>
          <p:txBody>
            <a:bodyPr wrap="square" rtlCol="0" anchor="b">
              <a:spAutoFit/>
            </a:bodyPr>
            <a:lstStyle/>
            <a:p>
              <a:pPr algn="r" defTabSz="274320"/>
              <a:r>
                <a:rPr lang="en-US" sz="1200" baseline="0" dirty="0" smtClean="0">
                  <a:solidFill>
                    <a:schemeClr val="accent1"/>
                  </a:solidFill>
                </a:rPr>
                <a:t>www.SAS.com</a:t>
              </a:r>
            </a:p>
          </p:txBody>
        </p:sp>
        <p:sp>
          <p:nvSpPr>
            <p:cNvPr id="5" name="Rectangle 4">
              <a:hlinkClick r:id="rId3"/>
            </p:cNvPr>
            <p:cNvSpPr/>
            <p:nvPr userDrawn="1"/>
          </p:nvSpPr>
          <p:spPr>
            <a:xfrm>
              <a:off x="7876452" y="4865002"/>
              <a:ext cx="1267548" cy="278498"/>
            </a:xfrm>
            <a:prstGeom prst="rect">
              <a:avLst/>
            </a:prstGeom>
            <a:solidFill>
              <a:srgbClr val="003E74">
                <a:alpha val="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6" descr="SAS_LOGO_horz288_LG.png"/>
          <p:cNvPicPr>
            <a:picLocks noChangeAspect="1"/>
          </p:cNvPicPr>
          <p:nvPr/>
        </p:nvPicPr>
        <p:blipFill>
          <a:blip r:embed="rId4"/>
          <a:stretch>
            <a:fillRect/>
          </a:stretch>
        </p:blipFill>
        <p:spPr>
          <a:xfrm>
            <a:off x="6382777" y="2333634"/>
            <a:ext cx="2024623" cy="466707"/>
          </a:xfrm>
          <a:prstGeom prst="rect">
            <a:avLst/>
          </a:prstGeom>
        </p:spPr>
      </p:pic>
    </p:spTree>
    <p:extLst>
      <p:ext uri="{BB962C8B-B14F-4D97-AF65-F5344CB8AC3E}">
        <p14:creationId xmlns:p14="http://schemas.microsoft.com/office/powerpoint/2010/main" val="64584948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Black Background">
    <p:bg>
      <p:bgPr>
        <a:solidFill>
          <a:schemeClr val="tx1"/>
        </a:solidFill>
        <a:effectLst/>
      </p:bgPr>
    </p:bg>
    <p:spTree>
      <p:nvGrpSpPr>
        <p:cNvPr id="1" name=""/>
        <p:cNvGrpSpPr/>
        <p:nvPr/>
      </p:nvGrpSpPr>
      <p:grpSpPr>
        <a:xfrm>
          <a:off x="0" y="0"/>
          <a:ext cx="0" cy="0"/>
          <a:chOff x="0" y="0"/>
          <a:chExt cx="0" cy="0"/>
        </a:xfrm>
      </p:grpSpPr>
      <p:sp>
        <p:nvSpPr>
          <p:cNvPr id="9" name="TextBox 1"/>
          <p:cNvSpPr txBox="1"/>
          <p:nvPr/>
        </p:nvSpPr>
        <p:spPr>
          <a:xfrm>
            <a:off x="2917284" y="1945650"/>
            <a:ext cx="3309432" cy="369332"/>
          </a:xfrm>
          <a:prstGeom prst="rect">
            <a:avLst/>
          </a:prstGeom>
          <a:noFill/>
        </p:spPr>
        <p:txBody>
          <a:bodyPr wrap="none" rtlCol="0" anchor="ctr">
            <a:spAutoFit/>
          </a:bodyPr>
          <a:lstStyle/>
          <a:p>
            <a:r>
              <a:rPr lang="en-US" baseline="0" dirty="0" smtClean="0">
                <a:solidFill>
                  <a:schemeClr val="tx2"/>
                </a:solidFill>
              </a:rPr>
              <a:t>This slide is for video use only.</a:t>
            </a:r>
            <a:endParaRPr lang="en-US" baseline="0" dirty="0">
              <a:solidFill>
                <a:schemeClr val="tx2"/>
              </a:solidFill>
            </a:endParaRPr>
          </a:p>
        </p:txBody>
      </p:sp>
      <p:sp>
        <p:nvSpPr>
          <p:cNvPr id="8" name="Media Placeholder 2"/>
          <p:cNvSpPr>
            <a:spLocks noGrp="1" noChangeAspect="1"/>
          </p:cNvSpPr>
          <p:nvPr>
            <p:ph type="media" sz="quarter" idx="10"/>
          </p:nvPr>
        </p:nvSpPr>
        <p:spPr>
          <a:xfrm>
            <a:off x="1371600" y="771525"/>
            <a:ext cx="6400800" cy="3600450"/>
          </a:xfrm>
          <a:ln>
            <a:solidFill>
              <a:schemeClr val="tx2"/>
            </a:solidFill>
          </a:ln>
        </p:spPr>
        <p:txBody>
          <a:bodyPr>
            <a:noAutofit/>
          </a:bodyPr>
          <a:lstStyle>
            <a:lvl1pPr>
              <a:buNone/>
              <a:defRPr baseline="0">
                <a:solidFill>
                  <a:schemeClr val="bg2">
                    <a:lumMod val="50000"/>
                  </a:schemeClr>
                </a:solidFill>
              </a:defRPr>
            </a:lvl1pPr>
          </a:lstStyle>
          <a:p>
            <a:r>
              <a:rPr lang="en-US" dirty="0" smtClean="0"/>
              <a:t>Click icon to add media</a:t>
            </a:r>
            <a:endParaRPr lang="en-US" dirty="0"/>
          </a:p>
        </p:txBody>
      </p:sp>
      <p:sp>
        <p:nvSpPr>
          <p:cNvPr id="3" name="TextBox 3"/>
          <p:cNvSpPr txBox="1"/>
          <p:nvPr/>
        </p:nvSpPr>
        <p:spPr>
          <a:xfrm>
            <a:off x="0" y="4928056"/>
            <a:ext cx="1931989" cy="215444"/>
          </a:xfrm>
          <a:prstGeom prst="rect">
            <a:avLst/>
          </a:prstGeom>
          <a:noFill/>
        </p:spPr>
        <p:txBody>
          <a:bodyPr wrap="square" anchor="ctr">
            <a:spAutoFit/>
          </a:bodyPr>
          <a:lstStyle/>
          <a:p>
            <a:pPr algn="l" defTabSz="274320" eaLnBrk="0" hangingPunct="0">
              <a:defRPr/>
            </a:pPr>
            <a:r>
              <a:rPr lang="en-US" sz="400" b="0" kern="300" spc="50" baseline="0" dirty="0">
                <a:solidFill>
                  <a:schemeClr val="tx1">
                    <a:lumMod val="75000"/>
                    <a:lumOff val="25000"/>
                  </a:schemeClr>
                </a:solidFill>
                <a:latin typeface="Arial"/>
                <a:ea typeface="ＭＳ Ｐゴシック" pitchFamily="34" charset="-128"/>
                <a:cs typeface="Arial"/>
              </a:rPr>
              <a:t/>
            </a:r>
            <a:br>
              <a:rPr lang="en-US" sz="400" b="0" kern="300" spc="50" baseline="0" dirty="0">
                <a:solidFill>
                  <a:schemeClr val="tx1">
                    <a:lumMod val="75000"/>
                    <a:lumOff val="25000"/>
                  </a:schemeClr>
                </a:solidFill>
                <a:latin typeface="Arial"/>
                <a:ea typeface="ＭＳ Ｐゴシック" pitchFamily="34" charset="-128"/>
                <a:cs typeface="Arial"/>
              </a:rPr>
            </a:br>
            <a:r>
              <a:rPr lang="en-US" sz="400" b="0" kern="300" spc="50" baseline="0" dirty="0">
                <a:solidFill>
                  <a:schemeClr val="tx1">
                    <a:lumMod val="75000"/>
                    <a:lumOff val="25000"/>
                  </a:schemeClr>
                </a:solidFill>
                <a:latin typeface="Arial"/>
                <a:ea typeface="ＭＳ Ｐゴシック" pitchFamily="34" charset="-128"/>
                <a:cs typeface="Arial"/>
              </a:rPr>
              <a:t>Copyright © 2012, SAS Institute Inc. All rights reserved.</a:t>
            </a:r>
          </a:p>
        </p:txBody>
      </p:sp>
    </p:spTree>
    <p:extLst>
      <p:ext uri="{BB962C8B-B14F-4D97-AF65-F5344CB8AC3E}">
        <p14:creationId xmlns:p14="http://schemas.microsoft.com/office/powerpoint/2010/main" val="1702537661"/>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3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9818" y="141044"/>
            <a:ext cx="2515438" cy="584775"/>
          </a:xfrm>
        </p:spPr>
        <p:txBody>
          <a:bodyPr/>
          <a:lstStyle/>
          <a:p>
            <a:r>
              <a:rPr lang="en-US" dirty="0" smtClean="0"/>
              <a:t>Click to edit title</a:t>
            </a:r>
            <a:endParaRPr lang="en-US" dirty="0"/>
          </a:p>
        </p:txBody>
      </p:sp>
      <p:sp>
        <p:nvSpPr>
          <p:cNvPr id="6" name="Text Placeholder 2"/>
          <p:cNvSpPr>
            <a:spLocks noGrp="1"/>
          </p:cNvSpPr>
          <p:nvPr>
            <p:ph type="body" sz="quarter" idx="12" hasCustomPrompt="1"/>
          </p:nvPr>
        </p:nvSpPr>
        <p:spPr>
          <a:xfrm flipH="1">
            <a:off x="2635255" y="255847"/>
            <a:ext cx="6054720" cy="338554"/>
          </a:xfrm>
        </p:spPr>
        <p:txBody>
          <a:bodyPr wrap="square" anchor="ctr">
            <a:spAutoFit/>
          </a:bodyPr>
          <a:lstStyle>
            <a:lvl1pPr marL="0" indent="0" algn="l">
              <a:lnSpc>
                <a:spcPct val="100000"/>
              </a:lnSpc>
              <a:buFont typeface="Arial" pitchFamily="34" charset="0"/>
              <a:buNone/>
              <a:defRPr sz="1600" b="1" cap="all" baseline="0">
                <a:solidFill>
                  <a:schemeClr val="tx2">
                    <a:lumMod val="50000"/>
                  </a:schemeClr>
                </a:solidFill>
                <a:latin typeface="+mn-lt"/>
              </a:defRPr>
            </a:lvl1pPr>
          </a:lstStyle>
          <a:p>
            <a:pPr lvl="0"/>
            <a:r>
              <a:rPr lang="en-US" dirty="0" smtClean="0"/>
              <a:t>Click to edit subtitle</a:t>
            </a:r>
            <a:endParaRPr lang="en-US" dirty="0"/>
          </a:p>
        </p:txBody>
      </p:sp>
      <p:sp>
        <p:nvSpPr>
          <p:cNvPr id="4" name="Content Placeholder 3"/>
          <p:cNvSpPr>
            <a:spLocks noGrp="1"/>
          </p:cNvSpPr>
          <p:nvPr>
            <p:ph sz="quarter" idx="11" hasCustomPrompt="1"/>
          </p:nvPr>
        </p:nvSpPr>
        <p:spPr>
          <a:xfrm>
            <a:off x="457200" y="1879254"/>
            <a:ext cx="8232776" cy="1384995"/>
          </a:xfrm>
        </p:spPr>
        <p:txBody>
          <a:bodyPr wrap="square" anchor="t">
            <a:spAutoFit/>
          </a:bodyPr>
          <a:lstStyle>
            <a:lvl1pPr>
              <a:defRPr baseline="0"/>
            </a:lvl1pPr>
            <a:lvl2pPr>
              <a:defRPr baseline="0"/>
            </a:lvl2pPr>
            <a:lvl3pPr>
              <a:defRPr baseline="0"/>
            </a:lvl3pPr>
            <a:lvl4pPr>
              <a:defRPr baseline="0"/>
            </a:lvl4pPr>
            <a:lvl5pPr>
              <a:defRPr baseline="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8" name="Straight Connector 4"/>
          <p:cNvCxnSpPr/>
          <p:nvPr/>
        </p:nvCxnSpPr>
        <p:spPr bwMode="auto">
          <a:xfrm>
            <a:off x="2635256" y="0"/>
            <a:ext cx="0" cy="914400"/>
          </a:xfrm>
          <a:prstGeom prst="line">
            <a:avLst/>
          </a:prstGeom>
          <a:solidFill>
            <a:schemeClr val="accent1"/>
          </a:solidFill>
          <a:ln w="12700" cap="flat" cmpd="sng" algn="ctr">
            <a:gradFill flip="none" rotWithShape="1">
              <a:gsLst>
                <a:gs pos="0">
                  <a:schemeClr val="bg2"/>
                </a:gs>
                <a:gs pos="100000">
                  <a:schemeClr val="bg2">
                    <a:alpha val="0"/>
                  </a:schemeClr>
                </a:gs>
              </a:gsLst>
              <a:lin ang="5400000" scaled="1"/>
              <a:tileRect/>
            </a:gradFill>
            <a:prstDash val="solid"/>
            <a:round/>
            <a:headEnd type="none" w="med" len="med"/>
            <a:tailEnd type="none" w="med" len="med"/>
          </a:ln>
          <a:effectLst/>
        </p:spPr>
      </p:cxnSp>
    </p:spTree>
    <p:extLst>
      <p:ext uri="{BB962C8B-B14F-4D97-AF65-F5344CB8AC3E}">
        <p14:creationId xmlns:p14="http://schemas.microsoft.com/office/powerpoint/2010/main" val="2176778861"/>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4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9818" y="141044"/>
            <a:ext cx="2515438" cy="584775"/>
          </a:xfrm>
        </p:spPr>
        <p:txBody>
          <a:bodyPr/>
          <a:lstStyle/>
          <a:p>
            <a:r>
              <a:rPr lang="en-US" dirty="0" smtClean="0"/>
              <a:t>Click to edit title</a:t>
            </a:r>
            <a:endParaRPr lang="en-US" dirty="0"/>
          </a:p>
        </p:txBody>
      </p:sp>
      <p:sp>
        <p:nvSpPr>
          <p:cNvPr id="6" name="Text Placeholder 2"/>
          <p:cNvSpPr>
            <a:spLocks noGrp="1"/>
          </p:cNvSpPr>
          <p:nvPr>
            <p:ph type="body" sz="quarter" idx="12" hasCustomPrompt="1"/>
          </p:nvPr>
        </p:nvSpPr>
        <p:spPr>
          <a:xfrm flipH="1">
            <a:off x="2635255" y="255847"/>
            <a:ext cx="6054720" cy="338554"/>
          </a:xfrm>
        </p:spPr>
        <p:txBody>
          <a:bodyPr wrap="square" anchor="ctr">
            <a:spAutoFit/>
          </a:bodyPr>
          <a:lstStyle>
            <a:lvl1pPr marL="0" indent="0" algn="l">
              <a:lnSpc>
                <a:spcPct val="100000"/>
              </a:lnSpc>
              <a:buFont typeface="Arial" pitchFamily="34" charset="0"/>
              <a:buNone/>
              <a:defRPr sz="1600" b="1" cap="all" baseline="0">
                <a:solidFill>
                  <a:schemeClr val="tx2">
                    <a:lumMod val="50000"/>
                  </a:schemeClr>
                </a:solidFill>
                <a:latin typeface="+mn-lt"/>
              </a:defRPr>
            </a:lvl1pPr>
          </a:lstStyle>
          <a:p>
            <a:pPr lvl="0"/>
            <a:r>
              <a:rPr lang="en-US" dirty="0" smtClean="0"/>
              <a:t>Click to edit subtitle</a:t>
            </a:r>
            <a:endParaRPr lang="en-US" dirty="0"/>
          </a:p>
        </p:txBody>
      </p:sp>
      <p:sp>
        <p:nvSpPr>
          <p:cNvPr id="4" name="Content Placeholder 3"/>
          <p:cNvSpPr>
            <a:spLocks noGrp="1"/>
          </p:cNvSpPr>
          <p:nvPr>
            <p:ph sz="quarter" idx="11" hasCustomPrompt="1"/>
          </p:nvPr>
        </p:nvSpPr>
        <p:spPr>
          <a:xfrm>
            <a:off x="457200" y="1879254"/>
            <a:ext cx="8232776" cy="1384995"/>
          </a:xfrm>
        </p:spPr>
        <p:txBody>
          <a:bodyPr wrap="square" anchor="t">
            <a:spAutoFit/>
          </a:bodyPr>
          <a:lstStyle>
            <a:lvl1pPr>
              <a:defRPr baseline="0"/>
            </a:lvl1pPr>
            <a:lvl2pPr>
              <a:defRPr baseline="0"/>
            </a:lvl2pPr>
            <a:lvl3pPr>
              <a:defRPr baseline="0"/>
            </a:lvl3pPr>
            <a:lvl4pPr>
              <a:defRPr baseline="0"/>
            </a:lvl4pPr>
            <a:lvl5pPr>
              <a:defRPr baseline="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8" name="Straight Connector 4"/>
          <p:cNvCxnSpPr/>
          <p:nvPr/>
        </p:nvCxnSpPr>
        <p:spPr bwMode="auto">
          <a:xfrm>
            <a:off x="2635256" y="0"/>
            <a:ext cx="0" cy="914400"/>
          </a:xfrm>
          <a:prstGeom prst="line">
            <a:avLst/>
          </a:prstGeom>
          <a:solidFill>
            <a:schemeClr val="accent1"/>
          </a:solidFill>
          <a:ln w="12700" cap="flat" cmpd="sng" algn="ctr">
            <a:gradFill flip="none" rotWithShape="1">
              <a:gsLst>
                <a:gs pos="0">
                  <a:schemeClr val="bg2"/>
                </a:gs>
                <a:gs pos="100000">
                  <a:schemeClr val="bg2">
                    <a:alpha val="0"/>
                  </a:schemeClr>
                </a:gs>
              </a:gsLst>
              <a:lin ang="5400000" scaled="1"/>
              <a:tileRect/>
            </a:gradFill>
            <a:prstDash val="solid"/>
            <a:round/>
            <a:headEnd type="none" w="med" len="med"/>
            <a:tailEnd type="none" w="med" len="med"/>
          </a:ln>
          <a:effectLst/>
        </p:spPr>
      </p:cxnSp>
    </p:spTree>
    <p:extLst>
      <p:ext uri="{BB962C8B-B14F-4D97-AF65-F5344CB8AC3E}">
        <p14:creationId xmlns:p14="http://schemas.microsoft.com/office/powerpoint/2010/main" val="1595191936"/>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5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9818" y="141044"/>
            <a:ext cx="2515438" cy="584775"/>
          </a:xfrm>
        </p:spPr>
        <p:txBody>
          <a:bodyPr/>
          <a:lstStyle/>
          <a:p>
            <a:r>
              <a:rPr lang="en-US" dirty="0" smtClean="0"/>
              <a:t>Click to edit title</a:t>
            </a:r>
            <a:endParaRPr lang="en-US" dirty="0"/>
          </a:p>
        </p:txBody>
      </p:sp>
      <p:sp>
        <p:nvSpPr>
          <p:cNvPr id="6" name="Text Placeholder 2"/>
          <p:cNvSpPr>
            <a:spLocks noGrp="1"/>
          </p:cNvSpPr>
          <p:nvPr>
            <p:ph type="body" sz="quarter" idx="12" hasCustomPrompt="1"/>
          </p:nvPr>
        </p:nvSpPr>
        <p:spPr>
          <a:xfrm flipH="1">
            <a:off x="2635255" y="255847"/>
            <a:ext cx="6054720" cy="338554"/>
          </a:xfrm>
        </p:spPr>
        <p:txBody>
          <a:bodyPr wrap="square" anchor="ctr">
            <a:spAutoFit/>
          </a:bodyPr>
          <a:lstStyle>
            <a:lvl1pPr marL="0" indent="0" algn="l">
              <a:lnSpc>
                <a:spcPct val="100000"/>
              </a:lnSpc>
              <a:buFont typeface="Arial" pitchFamily="34" charset="0"/>
              <a:buNone/>
              <a:defRPr sz="1600" b="1" cap="all" baseline="0">
                <a:solidFill>
                  <a:schemeClr val="tx2">
                    <a:lumMod val="50000"/>
                  </a:schemeClr>
                </a:solidFill>
                <a:latin typeface="+mn-lt"/>
              </a:defRPr>
            </a:lvl1pPr>
          </a:lstStyle>
          <a:p>
            <a:pPr lvl="0"/>
            <a:r>
              <a:rPr lang="en-US" dirty="0" smtClean="0"/>
              <a:t>Click to edit subtitle</a:t>
            </a:r>
            <a:endParaRPr lang="en-US" dirty="0"/>
          </a:p>
        </p:txBody>
      </p:sp>
      <p:sp>
        <p:nvSpPr>
          <p:cNvPr id="4" name="Content Placeholder 3"/>
          <p:cNvSpPr>
            <a:spLocks noGrp="1"/>
          </p:cNvSpPr>
          <p:nvPr>
            <p:ph sz="quarter" idx="11" hasCustomPrompt="1"/>
          </p:nvPr>
        </p:nvSpPr>
        <p:spPr>
          <a:xfrm>
            <a:off x="457200" y="1879254"/>
            <a:ext cx="8232776" cy="1384995"/>
          </a:xfrm>
        </p:spPr>
        <p:txBody>
          <a:bodyPr wrap="square" anchor="t">
            <a:spAutoFit/>
          </a:bodyPr>
          <a:lstStyle>
            <a:lvl1pPr>
              <a:defRPr baseline="0"/>
            </a:lvl1pPr>
            <a:lvl2pPr>
              <a:defRPr baseline="0"/>
            </a:lvl2pPr>
            <a:lvl3pPr>
              <a:defRPr baseline="0"/>
            </a:lvl3pPr>
            <a:lvl4pPr>
              <a:defRPr baseline="0"/>
            </a:lvl4pPr>
            <a:lvl5pPr>
              <a:defRPr baseline="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8" name="Straight Connector 4"/>
          <p:cNvCxnSpPr/>
          <p:nvPr/>
        </p:nvCxnSpPr>
        <p:spPr bwMode="auto">
          <a:xfrm>
            <a:off x="2635256" y="0"/>
            <a:ext cx="0" cy="914400"/>
          </a:xfrm>
          <a:prstGeom prst="line">
            <a:avLst/>
          </a:prstGeom>
          <a:solidFill>
            <a:schemeClr val="accent1"/>
          </a:solidFill>
          <a:ln w="12700" cap="flat" cmpd="sng" algn="ctr">
            <a:gradFill flip="none" rotWithShape="1">
              <a:gsLst>
                <a:gs pos="0">
                  <a:schemeClr val="bg2"/>
                </a:gs>
                <a:gs pos="100000">
                  <a:schemeClr val="bg2">
                    <a:alpha val="0"/>
                  </a:schemeClr>
                </a:gs>
              </a:gsLst>
              <a:lin ang="5400000" scaled="1"/>
              <a:tileRect/>
            </a:gradFill>
            <a:prstDash val="solid"/>
            <a:round/>
            <a:headEnd type="none" w="med" len="med"/>
            <a:tailEnd type="none" w="med" len="med"/>
          </a:ln>
          <a:effectLst/>
        </p:spPr>
      </p:cxnSp>
    </p:spTree>
    <p:extLst>
      <p:ext uri="{BB962C8B-B14F-4D97-AF65-F5344CB8AC3E}">
        <p14:creationId xmlns:p14="http://schemas.microsoft.com/office/powerpoint/2010/main" val="3053164325"/>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6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9818" y="141044"/>
            <a:ext cx="2515438" cy="584775"/>
          </a:xfrm>
        </p:spPr>
        <p:txBody>
          <a:bodyPr/>
          <a:lstStyle/>
          <a:p>
            <a:r>
              <a:rPr lang="en-US" dirty="0" smtClean="0"/>
              <a:t>Click to edit title</a:t>
            </a:r>
            <a:endParaRPr lang="en-US" dirty="0"/>
          </a:p>
        </p:txBody>
      </p:sp>
      <p:sp>
        <p:nvSpPr>
          <p:cNvPr id="6" name="Text Placeholder 2"/>
          <p:cNvSpPr>
            <a:spLocks noGrp="1"/>
          </p:cNvSpPr>
          <p:nvPr>
            <p:ph type="body" sz="quarter" idx="12" hasCustomPrompt="1"/>
          </p:nvPr>
        </p:nvSpPr>
        <p:spPr>
          <a:xfrm flipH="1">
            <a:off x="2635255" y="255847"/>
            <a:ext cx="6054720" cy="338554"/>
          </a:xfrm>
        </p:spPr>
        <p:txBody>
          <a:bodyPr wrap="square" anchor="ctr">
            <a:spAutoFit/>
          </a:bodyPr>
          <a:lstStyle>
            <a:lvl1pPr marL="0" indent="0" algn="l">
              <a:lnSpc>
                <a:spcPct val="100000"/>
              </a:lnSpc>
              <a:buFont typeface="Arial" pitchFamily="34" charset="0"/>
              <a:buNone/>
              <a:defRPr sz="1600" b="1" cap="all" baseline="0">
                <a:solidFill>
                  <a:schemeClr val="tx2">
                    <a:lumMod val="50000"/>
                  </a:schemeClr>
                </a:solidFill>
                <a:latin typeface="+mn-lt"/>
              </a:defRPr>
            </a:lvl1pPr>
          </a:lstStyle>
          <a:p>
            <a:pPr lvl="0"/>
            <a:r>
              <a:rPr lang="en-US" dirty="0" smtClean="0"/>
              <a:t>Click to edit subtitle</a:t>
            </a:r>
            <a:endParaRPr lang="en-US" dirty="0"/>
          </a:p>
        </p:txBody>
      </p:sp>
      <p:sp>
        <p:nvSpPr>
          <p:cNvPr id="4" name="Content Placeholder 3"/>
          <p:cNvSpPr>
            <a:spLocks noGrp="1"/>
          </p:cNvSpPr>
          <p:nvPr>
            <p:ph sz="quarter" idx="11" hasCustomPrompt="1"/>
          </p:nvPr>
        </p:nvSpPr>
        <p:spPr>
          <a:xfrm>
            <a:off x="457200" y="1879254"/>
            <a:ext cx="8232776" cy="1384995"/>
          </a:xfrm>
        </p:spPr>
        <p:txBody>
          <a:bodyPr wrap="square" anchor="t">
            <a:spAutoFit/>
          </a:bodyPr>
          <a:lstStyle>
            <a:lvl1pPr>
              <a:defRPr baseline="0"/>
            </a:lvl1pPr>
            <a:lvl2pPr>
              <a:defRPr baseline="0"/>
            </a:lvl2pPr>
            <a:lvl3pPr>
              <a:defRPr baseline="0"/>
            </a:lvl3pPr>
            <a:lvl4pPr>
              <a:defRPr baseline="0"/>
            </a:lvl4pPr>
            <a:lvl5pPr>
              <a:defRPr baseline="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8" name="Straight Connector 4"/>
          <p:cNvCxnSpPr/>
          <p:nvPr/>
        </p:nvCxnSpPr>
        <p:spPr bwMode="auto">
          <a:xfrm>
            <a:off x="2635256" y="0"/>
            <a:ext cx="0" cy="914400"/>
          </a:xfrm>
          <a:prstGeom prst="line">
            <a:avLst/>
          </a:prstGeom>
          <a:solidFill>
            <a:schemeClr val="accent1"/>
          </a:solidFill>
          <a:ln w="12700" cap="flat" cmpd="sng" algn="ctr">
            <a:gradFill flip="none" rotWithShape="1">
              <a:gsLst>
                <a:gs pos="0">
                  <a:schemeClr val="bg2"/>
                </a:gs>
                <a:gs pos="100000">
                  <a:schemeClr val="bg2">
                    <a:alpha val="0"/>
                  </a:schemeClr>
                </a:gs>
              </a:gsLst>
              <a:lin ang="5400000" scaled="1"/>
              <a:tileRect/>
            </a:gradFill>
            <a:prstDash val="solid"/>
            <a:round/>
            <a:headEnd type="none" w="med" len="med"/>
            <a:tailEnd type="none" w="med" len="med"/>
          </a:ln>
          <a:effectLst/>
        </p:spPr>
      </p:cxnSp>
    </p:spTree>
    <p:extLst>
      <p:ext uri="{BB962C8B-B14F-4D97-AF65-F5344CB8AC3E}">
        <p14:creationId xmlns:p14="http://schemas.microsoft.com/office/powerpoint/2010/main" val="1379253807"/>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9818" y="141044"/>
            <a:ext cx="2515438" cy="584775"/>
          </a:xfrm>
        </p:spPr>
        <p:txBody>
          <a:bodyPr/>
          <a:lstStyle/>
          <a:p>
            <a:r>
              <a:rPr lang="en-US" dirty="0" smtClean="0"/>
              <a:t>Click to edit title</a:t>
            </a:r>
            <a:endParaRPr lang="en-US" dirty="0"/>
          </a:p>
        </p:txBody>
      </p:sp>
      <p:sp>
        <p:nvSpPr>
          <p:cNvPr id="6" name="Text Placeholder 2"/>
          <p:cNvSpPr>
            <a:spLocks noGrp="1"/>
          </p:cNvSpPr>
          <p:nvPr>
            <p:ph type="body" sz="quarter" idx="12" hasCustomPrompt="1"/>
          </p:nvPr>
        </p:nvSpPr>
        <p:spPr>
          <a:xfrm flipH="1">
            <a:off x="2635255" y="255847"/>
            <a:ext cx="6054720" cy="338554"/>
          </a:xfrm>
        </p:spPr>
        <p:txBody>
          <a:bodyPr wrap="square" anchor="ctr">
            <a:spAutoFit/>
          </a:bodyPr>
          <a:lstStyle>
            <a:lvl1pPr marL="0" indent="0" algn="l">
              <a:lnSpc>
                <a:spcPct val="100000"/>
              </a:lnSpc>
              <a:buFont typeface="Arial" pitchFamily="34" charset="0"/>
              <a:buNone/>
              <a:defRPr sz="1600" b="1" cap="all" baseline="0">
                <a:solidFill>
                  <a:schemeClr val="tx2">
                    <a:lumMod val="50000"/>
                  </a:schemeClr>
                </a:solidFill>
                <a:latin typeface="+mn-lt"/>
              </a:defRPr>
            </a:lvl1pPr>
          </a:lstStyle>
          <a:p>
            <a:pPr lvl="0"/>
            <a:r>
              <a:rPr lang="en-US" dirty="0" smtClean="0"/>
              <a:t>Click to edit subtitle</a:t>
            </a:r>
            <a:endParaRPr lang="en-US" dirty="0"/>
          </a:p>
        </p:txBody>
      </p:sp>
      <p:sp>
        <p:nvSpPr>
          <p:cNvPr id="4" name="Content Placeholder 3"/>
          <p:cNvSpPr>
            <a:spLocks noGrp="1"/>
          </p:cNvSpPr>
          <p:nvPr>
            <p:ph sz="quarter" idx="11" hasCustomPrompt="1"/>
          </p:nvPr>
        </p:nvSpPr>
        <p:spPr>
          <a:xfrm>
            <a:off x="457200" y="1879253"/>
            <a:ext cx="8232776" cy="1384995"/>
          </a:xfrm>
        </p:spPr>
        <p:txBody>
          <a:bodyPr wrap="square" anchor="ctr">
            <a:spAutoFit/>
          </a:bodyPr>
          <a:lstStyle>
            <a:lvl1pPr>
              <a:defRPr baseline="0"/>
            </a:lvl1pPr>
            <a:lvl2pPr>
              <a:defRPr baseline="0"/>
            </a:lvl2pPr>
            <a:lvl3pPr>
              <a:defRPr baseline="0"/>
            </a:lvl3pPr>
            <a:lvl4pPr>
              <a:defRPr baseline="0"/>
            </a:lvl4pPr>
            <a:lvl5pPr>
              <a:defRPr baseline="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8" name="Straight Connector 4"/>
          <p:cNvCxnSpPr/>
          <p:nvPr/>
        </p:nvCxnSpPr>
        <p:spPr bwMode="auto">
          <a:xfrm>
            <a:off x="2635256" y="0"/>
            <a:ext cx="0" cy="914400"/>
          </a:xfrm>
          <a:prstGeom prst="line">
            <a:avLst/>
          </a:prstGeom>
          <a:solidFill>
            <a:schemeClr val="accent1"/>
          </a:solidFill>
          <a:ln w="12700" cap="flat" cmpd="sng" algn="ctr">
            <a:gradFill flip="none" rotWithShape="1">
              <a:gsLst>
                <a:gs pos="0">
                  <a:schemeClr val="bg2"/>
                </a:gs>
                <a:gs pos="100000">
                  <a:schemeClr val="bg2">
                    <a:alpha val="0"/>
                  </a:schemeClr>
                </a:gs>
              </a:gsLst>
              <a:lin ang="5400000" scaled="1"/>
              <a:tileRect/>
            </a:gradFill>
            <a:prstDash val="solid"/>
            <a:round/>
            <a:headEnd type="none" w="med" len="med"/>
            <a:tailEnd type="none" w="med" len="med"/>
          </a:ln>
          <a:effectLst/>
        </p:spPr>
      </p:cxnSp>
    </p:spTree>
    <p:extLst>
      <p:ext uri="{BB962C8B-B14F-4D97-AF65-F5344CB8AC3E}">
        <p14:creationId xmlns:p14="http://schemas.microsoft.com/office/powerpoint/2010/main" val="1308261272"/>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9818" y="141044"/>
            <a:ext cx="2515438" cy="584775"/>
          </a:xfrm>
        </p:spPr>
        <p:txBody>
          <a:bodyPr/>
          <a:lstStyle/>
          <a:p>
            <a:r>
              <a:rPr lang="en-US" dirty="0" smtClean="0"/>
              <a:t>Click to edit title</a:t>
            </a:r>
            <a:endParaRPr lang="en-US" dirty="0"/>
          </a:p>
        </p:txBody>
      </p:sp>
      <p:sp>
        <p:nvSpPr>
          <p:cNvPr id="5" name="Text Placeholder 2"/>
          <p:cNvSpPr>
            <a:spLocks noGrp="1"/>
          </p:cNvSpPr>
          <p:nvPr>
            <p:ph type="body" sz="quarter" idx="11" hasCustomPrompt="1"/>
          </p:nvPr>
        </p:nvSpPr>
        <p:spPr>
          <a:xfrm flipH="1">
            <a:off x="2635256" y="255847"/>
            <a:ext cx="6061271" cy="338554"/>
          </a:xfrm>
        </p:spPr>
        <p:txBody>
          <a:bodyPr wrap="square" anchor="ctr">
            <a:spAutoFit/>
          </a:bodyPr>
          <a:lstStyle>
            <a:lvl1pPr marL="0" indent="0" algn="l">
              <a:lnSpc>
                <a:spcPct val="100000"/>
              </a:lnSpc>
              <a:buFont typeface="Arial" pitchFamily="34" charset="0"/>
              <a:buNone/>
              <a:defRPr sz="1600" b="1" cap="all" baseline="0">
                <a:solidFill>
                  <a:schemeClr val="tx2">
                    <a:lumMod val="50000"/>
                  </a:schemeClr>
                </a:solidFill>
                <a:latin typeface="+mn-lt"/>
              </a:defRPr>
            </a:lvl1pPr>
          </a:lstStyle>
          <a:p>
            <a:pPr lvl="0"/>
            <a:r>
              <a:rPr lang="en-US" dirty="0" smtClean="0"/>
              <a:t>Click to edit subtitle</a:t>
            </a:r>
            <a:endParaRPr lang="en-US" dirty="0"/>
          </a:p>
        </p:txBody>
      </p:sp>
      <p:cxnSp>
        <p:nvCxnSpPr>
          <p:cNvPr id="8" name="Straight Connector 3"/>
          <p:cNvCxnSpPr/>
          <p:nvPr/>
        </p:nvCxnSpPr>
        <p:spPr bwMode="auto">
          <a:xfrm>
            <a:off x="2635256" y="0"/>
            <a:ext cx="0" cy="914400"/>
          </a:xfrm>
          <a:prstGeom prst="line">
            <a:avLst/>
          </a:prstGeom>
          <a:solidFill>
            <a:schemeClr val="accent1"/>
          </a:solidFill>
          <a:ln w="12700" cap="flat" cmpd="sng" algn="ctr">
            <a:gradFill flip="none" rotWithShape="1">
              <a:gsLst>
                <a:gs pos="0">
                  <a:schemeClr val="bg2"/>
                </a:gs>
                <a:gs pos="100000">
                  <a:schemeClr val="bg2">
                    <a:alpha val="0"/>
                  </a:schemeClr>
                </a:gs>
              </a:gsLst>
              <a:lin ang="5400000" scaled="1"/>
              <a:tileRect/>
            </a:gradFill>
            <a:prstDash val="solid"/>
            <a:round/>
            <a:headEnd type="none" w="med" len="med"/>
            <a:tailEnd type="none" w="med" len="med"/>
          </a:ln>
          <a:effectLst/>
        </p:spPr>
      </p:cxnSp>
    </p:spTree>
    <p:extLst>
      <p:ext uri="{BB962C8B-B14F-4D97-AF65-F5344CB8AC3E}">
        <p14:creationId xmlns:p14="http://schemas.microsoft.com/office/powerpoint/2010/main" val="1918324231"/>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ag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672728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9818" y="141044"/>
            <a:ext cx="2515438" cy="584775"/>
          </a:xfrm>
        </p:spPr>
        <p:txBody>
          <a:bodyPr/>
          <a:lstStyle/>
          <a:p>
            <a:r>
              <a:rPr lang="en-US" dirty="0" smtClean="0"/>
              <a:t>Click to edit title</a:t>
            </a:r>
            <a:endParaRPr lang="en-US" dirty="0"/>
          </a:p>
        </p:txBody>
      </p:sp>
      <p:sp>
        <p:nvSpPr>
          <p:cNvPr id="6" name="Text Placeholder 2"/>
          <p:cNvSpPr>
            <a:spLocks noGrp="1"/>
          </p:cNvSpPr>
          <p:nvPr>
            <p:ph type="body" sz="quarter" idx="12" hasCustomPrompt="1"/>
          </p:nvPr>
        </p:nvSpPr>
        <p:spPr>
          <a:xfrm flipH="1">
            <a:off x="2635255" y="255847"/>
            <a:ext cx="6054720" cy="338554"/>
          </a:xfrm>
        </p:spPr>
        <p:txBody>
          <a:bodyPr wrap="square" anchor="ctr">
            <a:spAutoFit/>
          </a:bodyPr>
          <a:lstStyle>
            <a:lvl1pPr marL="0" indent="0" algn="l">
              <a:lnSpc>
                <a:spcPct val="100000"/>
              </a:lnSpc>
              <a:buFont typeface="Arial" pitchFamily="34" charset="0"/>
              <a:buNone/>
              <a:defRPr sz="1600" b="1" cap="all" baseline="0">
                <a:solidFill>
                  <a:schemeClr val="tx2">
                    <a:lumMod val="50000"/>
                  </a:schemeClr>
                </a:solidFill>
                <a:latin typeface="+mn-lt"/>
              </a:defRPr>
            </a:lvl1pPr>
          </a:lstStyle>
          <a:p>
            <a:pPr lvl="0"/>
            <a:r>
              <a:rPr lang="en-US" dirty="0" smtClean="0"/>
              <a:t>Click to edit subtitle</a:t>
            </a:r>
            <a:endParaRPr lang="en-US" dirty="0"/>
          </a:p>
        </p:txBody>
      </p:sp>
      <p:sp>
        <p:nvSpPr>
          <p:cNvPr id="4" name="Content Placeholder 3"/>
          <p:cNvSpPr>
            <a:spLocks noGrp="1"/>
          </p:cNvSpPr>
          <p:nvPr>
            <p:ph sz="quarter" idx="11" hasCustomPrompt="1"/>
          </p:nvPr>
        </p:nvSpPr>
        <p:spPr>
          <a:xfrm>
            <a:off x="457200" y="1879253"/>
            <a:ext cx="8232776" cy="1384995"/>
          </a:xfrm>
        </p:spPr>
        <p:txBody>
          <a:bodyPr wrap="square" anchor="ctr">
            <a:spAutoFit/>
          </a:bodyPr>
          <a:lstStyle>
            <a:lvl1pPr>
              <a:defRPr baseline="0"/>
            </a:lvl1pPr>
            <a:lvl2pPr>
              <a:defRPr baseline="0"/>
            </a:lvl2pPr>
            <a:lvl3pPr>
              <a:defRPr baseline="0"/>
            </a:lvl3pPr>
            <a:lvl4pPr>
              <a:defRPr baseline="0"/>
            </a:lvl4pPr>
            <a:lvl5pPr>
              <a:defRPr baseline="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8" name="Straight Connector 4"/>
          <p:cNvCxnSpPr/>
          <p:nvPr/>
        </p:nvCxnSpPr>
        <p:spPr bwMode="auto">
          <a:xfrm>
            <a:off x="2635256" y="0"/>
            <a:ext cx="0" cy="914400"/>
          </a:xfrm>
          <a:prstGeom prst="line">
            <a:avLst/>
          </a:prstGeom>
          <a:solidFill>
            <a:schemeClr val="accent1"/>
          </a:solidFill>
          <a:ln w="12700" cap="flat" cmpd="sng" algn="ctr">
            <a:gradFill flip="none" rotWithShape="1">
              <a:gsLst>
                <a:gs pos="0">
                  <a:schemeClr val="bg2"/>
                </a:gs>
                <a:gs pos="100000">
                  <a:schemeClr val="bg2">
                    <a:alpha val="0"/>
                  </a:schemeClr>
                </a:gs>
              </a:gsLst>
              <a:lin ang="5400000" scaled="1"/>
              <a:tileRect/>
            </a:gradFill>
            <a:prstDash val="solid"/>
            <a:round/>
            <a:headEnd type="none" w="med" len="med"/>
            <a:tailEnd type="none" w="med" len="med"/>
          </a:ln>
          <a:effectLst/>
        </p:spPr>
      </p:cxnSp>
    </p:spTree>
    <p:extLst>
      <p:ext uri="{BB962C8B-B14F-4D97-AF65-F5344CB8AC3E}">
        <p14:creationId xmlns:p14="http://schemas.microsoft.com/office/powerpoint/2010/main" val="1308261272"/>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Content with Caption">
    <p:spTree>
      <p:nvGrpSpPr>
        <p:cNvPr id="1" name=""/>
        <p:cNvGrpSpPr/>
        <p:nvPr/>
      </p:nvGrpSpPr>
      <p:grpSpPr>
        <a:xfrm>
          <a:off x="0" y="0"/>
          <a:ext cx="0" cy="0"/>
          <a:chOff x="0" y="0"/>
          <a:chExt cx="0" cy="0"/>
        </a:xfrm>
      </p:grpSpPr>
      <p:pic>
        <p:nvPicPr>
          <p:cNvPr id="17"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629916" cy="4791456"/>
          </a:xfrm>
          <a:prstGeom prst="rect">
            <a:avLst/>
          </a:prstGeom>
        </p:spPr>
      </p:pic>
      <p:sp>
        <p:nvSpPr>
          <p:cNvPr id="2" name="Title 1"/>
          <p:cNvSpPr>
            <a:spLocks noGrp="1"/>
          </p:cNvSpPr>
          <p:nvPr>
            <p:ph type="title" hasCustomPrompt="1"/>
          </p:nvPr>
        </p:nvSpPr>
        <p:spPr>
          <a:xfrm>
            <a:off x="152400" y="141044"/>
            <a:ext cx="2330456" cy="584775"/>
          </a:xfrm>
        </p:spPr>
        <p:txBody>
          <a:bodyPr/>
          <a:lstStyle>
            <a:lvl1pPr>
              <a:defRPr baseline="0">
                <a:solidFill>
                  <a:schemeClr val="bg1"/>
                </a:solidFill>
                <a:effectLst>
                  <a:outerShdw blurRad="38100" dist="38100" dir="2700000" algn="tl">
                    <a:srgbClr val="000000">
                      <a:alpha val="43137"/>
                    </a:srgbClr>
                  </a:outerShdw>
                </a:effectLst>
              </a:defRPr>
            </a:lvl1pPr>
          </a:lstStyle>
          <a:p>
            <a:r>
              <a:rPr lang="en-US" dirty="0" smtClean="0"/>
              <a:t>Click to edit title</a:t>
            </a:r>
            <a:endParaRPr lang="en-US" dirty="0"/>
          </a:p>
        </p:txBody>
      </p:sp>
      <p:sp>
        <p:nvSpPr>
          <p:cNvPr id="16" name="Text Placeholder 2"/>
          <p:cNvSpPr>
            <a:spLocks noGrp="1"/>
          </p:cNvSpPr>
          <p:nvPr>
            <p:ph type="body" sz="quarter" idx="11" hasCustomPrompt="1"/>
          </p:nvPr>
        </p:nvSpPr>
        <p:spPr>
          <a:xfrm>
            <a:off x="2736851" y="255847"/>
            <a:ext cx="5953124" cy="338554"/>
          </a:xfrm>
        </p:spPr>
        <p:txBody>
          <a:bodyPr wrap="square" anchor="ctr">
            <a:spAutoFit/>
          </a:bodyPr>
          <a:lstStyle>
            <a:lvl1pPr marL="0" indent="0" algn="l">
              <a:lnSpc>
                <a:spcPct val="100000"/>
              </a:lnSpc>
              <a:buFont typeface="Arial" pitchFamily="34" charset="0"/>
              <a:buNone/>
              <a:defRPr sz="1600" b="1" cap="all" baseline="0">
                <a:solidFill>
                  <a:schemeClr val="tx2">
                    <a:lumMod val="50000"/>
                  </a:schemeClr>
                </a:solidFill>
                <a:effectLst/>
              </a:defRPr>
            </a:lvl1pPr>
            <a:lvl2pPr marL="0" indent="0" algn="r">
              <a:buFontTx/>
              <a:buNone/>
              <a:defRPr sz="1400" b="1">
                <a:solidFill>
                  <a:schemeClr val="bg1"/>
                </a:solidFill>
              </a:defRPr>
            </a:lvl2pPr>
            <a:lvl3pPr marL="182880" indent="0" algn="r">
              <a:buFontTx/>
              <a:buNone/>
              <a:defRPr sz="1400" b="1">
                <a:solidFill>
                  <a:schemeClr val="bg1"/>
                </a:solidFill>
              </a:defRPr>
            </a:lvl3pPr>
            <a:lvl4pPr marL="365760" indent="0" algn="r">
              <a:buFontTx/>
              <a:buNone/>
              <a:defRPr sz="1400" b="1">
                <a:solidFill>
                  <a:schemeClr val="bg1"/>
                </a:solidFill>
              </a:defRPr>
            </a:lvl4pPr>
            <a:lvl5pPr marL="548640" indent="0" algn="r">
              <a:buFontTx/>
              <a:buNone/>
              <a:defRPr sz="1400" b="1">
                <a:solidFill>
                  <a:schemeClr val="bg1"/>
                </a:solidFill>
              </a:defRPr>
            </a:lvl5pPr>
          </a:lstStyle>
          <a:p>
            <a:pPr lvl="0"/>
            <a:r>
              <a:rPr lang="en-US" dirty="0" smtClean="0"/>
              <a:t>Click to edit SUBTITLE</a:t>
            </a:r>
            <a:endParaRPr lang="en-US" dirty="0"/>
          </a:p>
        </p:txBody>
      </p:sp>
      <p:sp>
        <p:nvSpPr>
          <p:cNvPr id="5" name="Content Placeholder 3"/>
          <p:cNvSpPr>
            <a:spLocks noGrp="1"/>
          </p:cNvSpPr>
          <p:nvPr>
            <p:ph sz="quarter" idx="14" hasCustomPrompt="1"/>
          </p:nvPr>
        </p:nvSpPr>
        <p:spPr>
          <a:xfrm>
            <a:off x="2736850" y="1879253"/>
            <a:ext cx="5943600" cy="1384995"/>
          </a:xfrm>
        </p:spPr>
        <p:txBody>
          <a:bodyPr anchor="ctr">
            <a:spAutoFit/>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4"/>
          <p:cNvSpPr>
            <a:spLocks noGrp="1"/>
          </p:cNvSpPr>
          <p:nvPr>
            <p:ph type="body" sz="quarter" idx="13" hasCustomPrompt="1"/>
          </p:nvPr>
        </p:nvSpPr>
        <p:spPr>
          <a:xfrm>
            <a:off x="152400" y="2193185"/>
            <a:ext cx="2325116" cy="757130"/>
          </a:xfrm>
        </p:spPr>
        <p:txBody>
          <a:bodyPr wrap="square" anchor="ctr">
            <a:spAutoFit/>
          </a:bodyPr>
          <a:lstStyle>
            <a:lvl1pPr marL="0" indent="0" algn="r">
              <a:buFont typeface="Arial" pitchFamily="34" charset="0"/>
              <a:buNone/>
              <a:defRPr sz="1800" b="1" cap="none" baseline="0">
                <a:solidFill>
                  <a:schemeClr val="bg1"/>
                </a:solidFill>
                <a:effectLst/>
                <a:latin typeface="+mn-lt"/>
              </a:defRPr>
            </a:lvl1pPr>
          </a:lstStyle>
          <a:p>
            <a:pPr lvl="0"/>
            <a:r>
              <a:rPr lang="en-US" dirty="0" smtClean="0"/>
              <a:t>Click to edit caption text</a:t>
            </a:r>
            <a:endParaRPr lang="en-US" dirty="0"/>
          </a:p>
        </p:txBody>
      </p:sp>
      <p:pic>
        <p:nvPicPr>
          <p:cNvPr id="13"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787900"/>
            <a:ext cx="9144000" cy="357447"/>
          </a:xfrm>
          <a:prstGeom prst="rect">
            <a:avLst/>
          </a:prstGeom>
        </p:spPr>
      </p:pic>
      <p:sp>
        <p:nvSpPr>
          <p:cNvPr id="14" name="TextBox 6"/>
          <p:cNvSpPr txBox="1"/>
          <p:nvPr/>
        </p:nvSpPr>
        <p:spPr>
          <a:xfrm>
            <a:off x="0" y="4928056"/>
            <a:ext cx="1931989" cy="215444"/>
          </a:xfrm>
          <a:prstGeom prst="rect">
            <a:avLst/>
          </a:prstGeom>
          <a:noFill/>
        </p:spPr>
        <p:txBody>
          <a:bodyPr wrap="square" anchor="ctr">
            <a:spAutoFit/>
          </a:bodyPr>
          <a:lstStyle/>
          <a:p>
            <a:pPr algn="l" eaLnBrk="0" hangingPunct="0">
              <a:defRPr/>
            </a:pPr>
            <a:r>
              <a:rPr lang="en-US" sz="400" b="0" kern="300" spc="50" dirty="0">
                <a:solidFill>
                  <a:srgbClr val="C00000"/>
                </a:solidFill>
                <a:latin typeface="Arial"/>
                <a:ea typeface="ＭＳ Ｐゴシック" pitchFamily="34" charset="-128"/>
                <a:cs typeface="Arial"/>
              </a:rPr>
              <a:t/>
            </a:r>
            <a:br>
              <a:rPr lang="en-US" sz="400" b="0" kern="300" spc="50" dirty="0">
                <a:solidFill>
                  <a:srgbClr val="C00000"/>
                </a:solidFill>
                <a:latin typeface="Arial"/>
                <a:ea typeface="ＭＳ Ｐゴシック" pitchFamily="34" charset="-128"/>
                <a:cs typeface="Arial"/>
              </a:rPr>
            </a:br>
            <a:r>
              <a:rPr lang="en-US" sz="400" b="0" kern="300" spc="50" dirty="0">
                <a:solidFill>
                  <a:srgbClr val="C00000"/>
                </a:solidFill>
                <a:latin typeface="Arial"/>
                <a:ea typeface="ＭＳ Ｐゴシック" pitchFamily="34" charset="-128"/>
                <a:cs typeface="Arial"/>
              </a:rPr>
              <a:t>Copyright © 2012, SAS Institute Inc. All rights reserved.</a:t>
            </a:r>
          </a:p>
        </p:txBody>
      </p:sp>
      <p:sp>
        <p:nvSpPr>
          <p:cNvPr id="15" name="TextBox 7"/>
          <p:cNvSpPr txBox="1"/>
          <p:nvPr/>
        </p:nvSpPr>
        <p:spPr>
          <a:xfrm>
            <a:off x="2819401" y="4841796"/>
            <a:ext cx="3505200" cy="246221"/>
          </a:xfrm>
          <a:prstGeom prst="rect">
            <a:avLst/>
          </a:prstGeom>
          <a:noFill/>
        </p:spPr>
        <p:txBody>
          <a:bodyPr wrap="square" rtlCol="0" anchor="ctr">
            <a:spAutoFit/>
          </a:bodyPr>
          <a:lstStyle/>
          <a:p>
            <a:pPr algn="ctr" defTabSz="274320"/>
            <a:r>
              <a:rPr lang="en-US" sz="1000" b="0" spc="0" baseline="0" dirty="0" smtClean="0">
                <a:solidFill>
                  <a:schemeClr val="bg1"/>
                </a:solidFill>
                <a:latin typeface="+mn-lt"/>
                <a:cs typeface="Arial" pitchFamily="34" charset="0"/>
              </a:rPr>
              <a:t>CONFIDENTIAL  •  DO NOT DISCLOSE</a:t>
            </a:r>
            <a:endParaRPr lang="en-US" sz="1000" b="0" spc="0" baseline="0" dirty="0">
              <a:solidFill>
                <a:schemeClr val="bg1"/>
              </a:solidFill>
              <a:latin typeface="+mn-lt"/>
              <a:cs typeface="Arial" pitchFamily="34" charset="0"/>
            </a:endParaRPr>
          </a:p>
        </p:txBody>
      </p:sp>
    </p:spTree>
    <p:extLst>
      <p:ext uri="{BB962C8B-B14F-4D97-AF65-F5344CB8AC3E}">
        <p14:creationId xmlns:p14="http://schemas.microsoft.com/office/powerpoint/2010/main" val="3914356266"/>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Case Study Only">
    <p:spTree>
      <p:nvGrpSpPr>
        <p:cNvPr id="1" name=""/>
        <p:cNvGrpSpPr/>
        <p:nvPr/>
      </p:nvGrpSpPr>
      <p:grpSpPr>
        <a:xfrm>
          <a:off x="0" y="0"/>
          <a:ext cx="0" cy="0"/>
          <a:chOff x="0" y="0"/>
          <a:chExt cx="0" cy="0"/>
        </a:xfrm>
      </p:grpSpPr>
      <p:pic>
        <p:nvPicPr>
          <p:cNvPr id="20"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5100" y="0"/>
            <a:ext cx="2628900" cy="4791456"/>
          </a:xfrm>
          <a:prstGeom prst="rect">
            <a:avLst/>
          </a:prstGeom>
        </p:spPr>
      </p:pic>
      <p:sp>
        <p:nvSpPr>
          <p:cNvPr id="2" name="Title 1"/>
          <p:cNvSpPr>
            <a:spLocks noGrp="1"/>
          </p:cNvSpPr>
          <p:nvPr>
            <p:ph type="title" hasCustomPrompt="1"/>
          </p:nvPr>
        </p:nvSpPr>
        <p:spPr>
          <a:xfrm>
            <a:off x="119818" y="141044"/>
            <a:ext cx="2515438" cy="584775"/>
          </a:xfrm>
        </p:spPr>
        <p:txBody>
          <a:bodyPr/>
          <a:lstStyle>
            <a:lvl1pPr>
              <a:defRPr baseline="0"/>
            </a:lvl1pPr>
          </a:lstStyle>
          <a:p>
            <a:r>
              <a:rPr lang="en-US" dirty="0" smtClean="0"/>
              <a:t>Click to edit title</a:t>
            </a:r>
            <a:endParaRPr lang="en-US" dirty="0"/>
          </a:p>
        </p:txBody>
      </p:sp>
      <p:sp>
        <p:nvSpPr>
          <p:cNvPr id="21" name="Text Placeholder 2"/>
          <p:cNvSpPr>
            <a:spLocks noGrp="1"/>
          </p:cNvSpPr>
          <p:nvPr>
            <p:ph type="body" sz="quarter" idx="11" hasCustomPrompt="1"/>
          </p:nvPr>
        </p:nvSpPr>
        <p:spPr>
          <a:xfrm>
            <a:off x="2635256" y="277152"/>
            <a:ext cx="3879844" cy="307777"/>
          </a:xfrm>
        </p:spPr>
        <p:txBody>
          <a:bodyPr wrap="square" anchor="ctr">
            <a:spAutoFit/>
          </a:bodyPr>
          <a:lstStyle>
            <a:lvl1pPr marL="0" indent="0" algn="l">
              <a:lnSpc>
                <a:spcPct val="100000"/>
              </a:lnSpc>
              <a:buFont typeface="Arial" pitchFamily="34" charset="0"/>
              <a:buNone/>
              <a:defRPr sz="1400" b="1" cap="all" baseline="0">
                <a:solidFill>
                  <a:schemeClr val="tx2">
                    <a:lumMod val="50000"/>
                  </a:schemeClr>
                </a:solidFill>
                <a:effectLst/>
              </a:defRPr>
            </a:lvl1pPr>
          </a:lstStyle>
          <a:p>
            <a:pPr lvl="0"/>
            <a:r>
              <a:rPr lang="en-US" dirty="0" smtClean="0"/>
              <a:t>Click to edit subtitle</a:t>
            </a:r>
            <a:endParaRPr lang="en-US" dirty="0"/>
          </a:p>
        </p:txBody>
      </p:sp>
      <p:sp>
        <p:nvSpPr>
          <p:cNvPr id="5" name="Content Placeholder 3"/>
          <p:cNvSpPr>
            <a:spLocks noGrp="1"/>
          </p:cNvSpPr>
          <p:nvPr>
            <p:ph sz="quarter" idx="15" hasCustomPrompt="1"/>
          </p:nvPr>
        </p:nvSpPr>
        <p:spPr>
          <a:xfrm>
            <a:off x="466405" y="1879253"/>
            <a:ext cx="5578454" cy="1384995"/>
          </a:xfrm>
        </p:spPr>
        <p:txBody>
          <a:bodyPr anchor="ctr">
            <a:spAutoFit/>
          </a:bodyPr>
          <a:lstStyle>
            <a:lvl1pPr>
              <a:defRPr baseline="0"/>
            </a:lvl1pPr>
            <a:lvl2pPr>
              <a:defRPr baseline="0"/>
            </a:lvl2pPr>
            <a:lvl3pPr>
              <a:defRPr baseline="0"/>
            </a:lvl3pPr>
            <a:lvl4pPr>
              <a:defRPr baseline="0"/>
            </a:lvl4pPr>
            <a:lvl5pPr>
              <a:defRPr baseline="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ext Placeholder 4"/>
          <p:cNvSpPr>
            <a:spLocks noGrp="1"/>
          </p:cNvSpPr>
          <p:nvPr>
            <p:ph type="body" sz="half" idx="13" hasCustomPrompt="1"/>
          </p:nvPr>
        </p:nvSpPr>
        <p:spPr>
          <a:xfrm flipH="1">
            <a:off x="6602412" y="277719"/>
            <a:ext cx="2448465" cy="307777"/>
          </a:xfrm>
        </p:spPr>
        <p:txBody>
          <a:bodyPr anchor="ctr"/>
          <a:lstStyle>
            <a:lvl1pPr marL="0" indent="0" algn="l">
              <a:lnSpc>
                <a:spcPct val="100000"/>
              </a:lnSpc>
              <a:buFont typeface="Arial" pitchFamily="34" charset="0"/>
              <a:buNone/>
              <a:defRPr sz="1400" b="1" cap="all" baseline="0">
                <a:solidFill>
                  <a:schemeClr val="bg1"/>
                </a:solidFill>
                <a:effectLst>
                  <a:outerShdw blurRad="38100" dist="38100" dir="2700000" algn="tl">
                    <a:srgbClr val="000000">
                      <a:alpha val="43137"/>
                    </a:srgbClr>
                  </a:outerShdw>
                </a:effectLst>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HEADING</a:t>
            </a:r>
            <a:endParaRPr lang="en-US" dirty="0"/>
          </a:p>
        </p:txBody>
      </p:sp>
      <p:sp>
        <p:nvSpPr>
          <p:cNvPr id="18" name="Text Placeholder 5"/>
          <p:cNvSpPr>
            <a:spLocks noGrp="1"/>
          </p:cNvSpPr>
          <p:nvPr>
            <p:ph type="body" sz="quarter" idx="14" hasCustomPrompt="1"/>
          </p:nvPr>
        </p:nvSpPr>
        <p:spPr>
          <a:xfrm>
            <a:off x="6602878" y="2193185"/>
            <a:ext cx="2448000" cy="757130"/>
          </a:xfrm>
        </p:spPr>
        <p:txBody>
          <a:bodyPr wrap="square" anchor="ctr">
            <a:spAutoFit/>
          </a:bodyPr>
          <a:lstStyle>
            <a:lvl1pPr marL="0" indent="0">
              <a:buFont typeface="Arial" pitchFamily="34" charset="0"/>
              <a:buNone/>
              <a:defRPr sz="1800" b="1" cap="none" baseline="0">
                <a:solidFill>
                  <a:schemeClr val="bg1"/>
                </a:solidFill>
              </a:defRPr>
            </a:lvl1pPr>
            <a:lvl2pPr marL="0" indent="0">
              <a:buFontTx/>
              <a:buNone/>
              <a:defRPr/>
            </a:lvl2pPr>
            <a:lvl3pPr marL="182880" indent="0">
              <a:buFontTx/>
              <a:buNone/>
              <a:defRPr/>
            </a:lvl3pPr>
            <a:lvl4pPr marL="365760" indent="0">
              <a:buFontTx/>
              <a:buNone/>
              <a:defRPr/>
            </a:lvl4pPr>
            <a:lvl5pPr marL="548640" indent="0">
              <a:buFontTx/>
              <a:buNone/>
              <a:defRPr/>
            </a:lvl5pPr>
          </a:lstStyle>
          <a:p>
            <a:pPr lvl="0"/>
            <a:r>
              <a:rPr lang="en-US" dirty="0" smtClean="0"/>
              <a:t>Click to edit caption text</a:t>
            </a:r>
            <a:endParaRPr lang="en-US" dirty="0"/>
          </a:p>
        </p:txBody>
      </p:sp>
      <p:cxnSp>
        <p:nvCxnSpPr>
          <p:cNvPr id="17" name="Straight Connector 6"/>
          <p:cNvCxnSpPr/>
          <p:nvPr/>
        </p:nvCxnSpPr>
        <p:spPr bwMode="auto">
          <a:xfrm>
            <a:off x="2635256" y="0"/>
            <a:ext cx="0" cy="914400"/>
          </a:xfrm>
          <a:prstGeom prst="line">
            <a:avLst/>
          </a:prstGeom>
          <a:solidFill>
            <a:schemeClr val="accent1"/>
          </a:solidFill>
          <a:ln w="12700" cap="flat" cmpd="sng" algn="ctr">
            <a:gradFill flip="none" rotWithShape="1">
              <a:gsLst>
                <a:gs pos="0">
                  <a:schemeClr val="bg2"/>
                </a:gs>
                <a:gs pos="100000">
                  <a:schemeClr val="bg2">
                    <a:alpha val="0"/>
                  </a:schemeClr>
                </a:gs>
              </a:gsLst>
              <a:lin ang="5400000" scaled="1"/>
              <a:tileRect/>
            </a:gradFill>
            <a:prstDash val="solid"/>
            <a:round/>
            <a:headEnd type="none" w="med" len="med"/>
            <a:tailEnd type="none" w="med" len="med"/>
          </a:ln>
          <a:effectLst/>
        </p:spPr>
      </p:cxnSp>
      <p:pic>
        <p:nvPicPr>
          <p:cNvPr id="11"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787900"/>
            <a:ext cx="9144000" cy="357447"/>
          </a:xfrm>
          <a:prstGeom prst="rect">
            <a:avLst/>
          </a:prstGeom>
        </p:spPr>
      </p:pic>
      <p:sp>
        <p:nvSpPr>
          <p:cNvPr id="16" name="TextBox 8"/>
          <p:cNvSpPr txBox="1"/>
          <p:nvPr/>
        </p:nvSpPr>
        <p:spPr>
          <a:xfrm>
            <a:off x="0" y="4928056"/>
            <a:ext cx="1931989" cy="215444"/>
          </a:xfrm>
          <a:prstGeom prst="rect">
            <a:avLst/>
          </a:prstGeom>
          <a:noFill/>
        </p:spPr>
        <p:txBody>
          <a:bodyPr wrap="square" anchor="ctr">
            <a:spAutoFit/>
          </a:bodyPr>
          <a:lstStyle/>
          <a:p>
            <a:pPr algn="l" eaLnBrk="0" hangingPunct="0">
              <a:defRPr/>
            </a:pPr>
            <a:r>
              <a:rPr lang="en-US" sz="400" b="0" kern="300" spc="50" dirty="0">
                <a:solidFill>
                  <a:srgbClr val="C00000"/>
                </a:solidFill>
                <a:latin typeface="Arial"/>
                <a:ea typeface="ＭＳ Ｐゴシック" pitchFamily="34" charset="-128"/>
                <a:cs typeface="Arial"/>
              </a:rPr>
              <a:t/>
            </a:r>
            <a:br>
              <a:rPr lang="en-US" sz="400" b="0" kern="300" spc="50" dirty="0">
                <a:solidFill>
                  <a:srgbClr val="C00000"/>
                </a:solidFill>
                <a:latin typeface="Arial"/>
                <a:ea typeface="ＭＳ Ｐゴシック" pitchFamily="34" charset="-128"/>
                <a:cs typeface="Arial"/>
              </a:rPr>
            </a:br>
            <a:r>
              <a:rPr lang="en-US" sz="400" b="0" kern="300" spc="50" dirty="0">
                <a:solidFill>
                  <a:srgbClr val="C00000"/>
                </a:solidFill>
                <a:latin typeface="Arial"/>
                <a:ea typeface="ＭＳ Ｐゴシック" pitchFamily="34" charset="-128"/>
                <a:cs typeface="Arial"/>
              </a:rPr>
              <a:t>Copyright © 2012, SAS Institute Inc. All rights reserved.</a:t>
            </a:r>
          </a:p>
        </p:txBody>
      </p:sp>
      <p:sp>
        <p:nvSpPr>
          <p:cNvPr id="19" name="TextBox 9"/>
          <p:cNvSpPr txBox="1"/>
          <p:nvPr/>
        </p:nvSpPr>
        <p:spPr>
          <a:xfrm>
            <a:off x="2819401" y="4841796"/>
            <a:ext cx="3505200" cy="246221"/>
          </a:xfrm>
          <a:prstGeom prst="rect">
            <a:avLst/>
          </a:prstGeom>
          <a:noFill/>
        </p:spPr>
        <p:txBody>
          <a:bodyPr wrap="square" rtlCol="0" anchor="ctr">
            <a:spAutoFit/>
          </a:bodyPr>
          <a:lstStyle/>
          <a:p>
            <a:pPr algn="ctr" defTabSz="274320"/>
            <a:r>
              <a:rPr lang="en-US" sz="1000" b="0" spc="0" baseline="0" dirty="0" smtClean="0">
                <a:solidFill>
                  <a:schemeClr val="bg1"/>
                </a:solidFill>
                <a:latin typeface="+mn-lt"/>
                <a:cs typeface="Arial" pitchFamily="34" charset="0"/>
              </a:rPr>
              <a:t>CONFIDENTIAL  •  DO NOT DISCLOSE</a:t>
            </a:r>
            <a:endParaRPr lang="en-US" sz="1000" b="0" spc="0" baseline="0" dirty="0">
              <a:solidFill>
                <a:schemeClr val="bg1"/>
              </a:solidFill>
              <a:latin typeface="+mn-lt"/>
              <a:cs typeface="Arial" pitchFamily="34" charset="0"/>
            </a:endParaRPr>
          </a:p>
        </p:txBody>
      </p:sp>
    </p:spTree>
    <p:extLst>
      <p:ext uri="{BB962C8B-B14F-4D97-AF65-F5344CB8AC3E}">
        <p14:creationId xmlns:p14="http://schemas.microsoft.com/office/powerpoint/2010/main" val="2101059040"/>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wo Content">
    <p:spTree>
      <p:nvGrpSpPr>
        <p:cNvPr id="1" name=""/>
        <p:cNvGrpSpPr/>
        <p:nvPr/>
      </p:nvGrpSpPr>
      <p:grpSpPr>
        <a:xfrm>
          <a:off x="0" y="0"/>
          <a:ext cx="0" cy="0"/>
          <a:chOff x="0" y="0"/>
          <a:chExt cx="0" cy="0"/>
        </a:xfrm>
      </p:grpSpPr>
      <p:pic>
        <p:nvPicPr>
          <p:cNvPr id="3" name="Picture 9" descr="C:\Users\RussianBear\Desktop\OnCloud_Jon\CloudComputing_NIST_IMAGES\PanoramicBLU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02425"/>
            <a:ext cx="9144000" cy="292989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hasCustomPrompt="1"/>
          </p:nvPr>
        </p:nvSpPr>
        <p:spPr>
          <a:xfrm>
            <a:off x="119818" y="141044"/>
            <a:ext cx="2515438" cy="584775"/>
          </a:xfrm>
        </p:spPr>
        <p:txBody>
          <a:bodyPr/>
          <a:lstStyle/>
          <a:p>
            <a:r>
              <a:rPr lang="en-US" dirty="0" smtClean="0"/>
              <a:t>Click to edit title</a:t>
            </a:r>
            <a:endParaRPr lang="en-US" dirty="0"/>
          </a:p>
        </p:txBody>
      </p:sp>
      <p:sp>
        <p:nvSpPr>
          <p:cNvPr id="9" name="Text Placeholder 2"/>
          <p:cNvSpPr>
            <a:spLocks noGrp="1"/>
          </p:cNvSpPr>
          <p:nvPr>
            <p:ph type="body" sz="quarter" idx="12" hasCustomPrompt="1"/>
          </p:nvPr>
        </p:nvSpPr>
        <p:spPr>
          <a:xfrm>
            <a:off x="2635250" y="251605"/>
            <a:ext cx="6051550" cy="338554"/>
          </a:xfrm>
        </p:spPr>
        <p:txBody>
          <a:bodyPr anchor="ctr"/>
          <a:lstStyle>
            <a:lvl1pPr marL="0" indent="0" algn="l">
              <a:lnSpc>
                <a:spcPct val="100000"/>
              </a:lnSpc>
              <a:buNone/>
              <a:defRPr sz="1600" b="1" i="0" cap="all" baseline="0">
                <a:solidFill>
                  <a:schemeClr val="tx2">
                    <a:lumMod val="50000"/>
                  </a:schemeClr>
                </a:solidFill>
              </a:defRPr>
            </a:lvl1pPr>
          </a:lstStyle>
          <a:p>
            <a:pPr lvl="0"/>
            <a:r>
              <a:rPr lang="en-US" dirty="0" smtClean="0"/>
              <a:t>Click to edit subtitle</a:t>
            </a:r>
          </a:p>
        </p:txBody>
      </p:sp>
      <p:sp>
        <p:nvSpPr>
          <p:cNvPr id="17" name="Content Placeholder 3"/>
          <p:cNvSpPr>
            <a:spLocks noGrp="1"/>
          </p:cNvSpPr>
          <p:nvPr>
            <p:ph sz="quarter" idx="13" hasCustomPrompt="1"/>
          </p:nvPr>
        </p:nvSpPr>
        <p:spPr>
          <a:xfrm>
            <a:off x="468313" y="1879253"/>
            <a:ext cx="4010025" cy="1384995"/>
          </a:xfrm>
        </p:spPr>
        <p:txBody>
          <a:bodyPr wrap="square" anchor="ctr">
            <a:spAutoFit/>
          </a:bodyPr>
          <a:lstStyle>
            <a:lvl1pPr>
              <a:buClr>
                <a:schemeClr val="bg1"/>
              </a:buClr>
              <a:defRPr baseline="0">
                <a:solidFill>
                  <a:schemeClr val="bg1"/>
                </a:solidFill>
              </a:defRPr>
            </a:lvl1pPr>
            <a:lvl2pPr>
              <a:buClr>
                <a:schemeClr val="bg1"/>
              </a:buClr>
              <a:defRPr baseline="0">
                <a:solidFill>
                  <a:schemeClr val="bg1"/>
                </a:solidFill>
              </a:defRPr>
            </a:lvl2pPr>
            <a:lvl3pPr>
              <a:buClr>
                <a:schemeClr val="bg1"/>
              </a:buClr>
              <a:defRPr baseline="0">
                <a:solidFill>
                  <a:schemeClr val="bg1"/>
                </a:solidFill>
              </a:defRPr>
            </a:lvl3pPr>
            <a:lvl4pPr>
              <a:buClr>
                <a:schemeClr val="bg1"/>
              </a:buClr>
              <a:defRPr baseline="0">
                <a:solidFill>
                  <a:schemeClr val="bg1"/>
                </a:solidFill>
              </a:defRPr>
            </a:lvl4pPr>
            <a:lvl5pPr>
              <a:buClr>
                <a:schemeClr val="bg1"/>
              </a:buClr>
              <a:defRPr baseline="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4"/>
          <p:cNvSpPr>
            <a:spLocks noGrp="1"/>
          </p:cNvSpPr>
          <p:nvPr>
            <p:ph sz="quarter" idx="14" hasCustomPrompt="1"/>
          </p:nvPr>
        </p:nvSpPr>
        <p:spPr>
          <a:xfrm>
            <a:off x="4664075" y="1879253"/>
            <a:ext cx="4022725" cy="1384995"/>
          </a:xfrm>
        </p:spPr>
        <p:txBody>
          <a:bodyPr anchor="ctr"/>
          <a:lstStyle>
            <a:lvl1pPr>
              <a:buClr>
                <a:schemeClr val="bg1"/>
              </a:buClr>
              <a:defRPr baseline="0">
                <a:solidFill>
                  <a:schemeClr val="bg1"/>
                </a:solidFill>
              </a:defRPr>
            </a:lvl1pPr>
            <a:lvl2pPr>
              <a:buClr>
                <a:schemeClr val="bg1"/>
              </a:buClr>
              <a:defRPr baseline="0">
                <a:solidFill>
                  <a:schemeClr val="bg1"/>
                </a:solidFill>
              </a:defRPr>
            </a:lvl2pPr>
            <a:lvl3pPr>
              <a:buClr>
                <a:schemeClr val="bg1"/>
              </a:buClr>
              <a:defRPr baseline="0">
                <a:solidFill>
                  <a:schemeClr val="bg1"/>
                </a:solidFill>
              </a:defRPr>
            </a:lvl3pPr>
            <a:lvl4pPr>
              <a:buClr>
                <a:schemeClr val="bg1"/>
              </a:buClr>
              <a:defRPr baseline="0">
                <a:solidFill>
                  <a:schemeClr val="bg1"/>
                </a:solidFill>
              </a:defRPr>
            </a:lvl4pPr>
            <a:lvl5pPr>
              <a:buClr>
                <a:schemeClr val="bg1"/>
              </a:buClr>
              <a:defRPr baseline="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6" name="Straight Connector 5"/>
          <p:cNvCxnSpPr/>
          <p:nvPr/>
        </p:nvCxnSpPr>
        <p:spPr bwMode="auto">
          <a:xfrm>
            <a:off x="2635256" y="0"/>
            <a:ext cx="0" cy="914400"/>
          </a:xfrm>
          <a:prstGeom prst="line">
            <a:avLst/>
          </a:prstGeom>
          <a:solidFill>
            <a:schemeClr val="accent1"/>
          </a:solidFill>
          <a:ln w="12700" cap="flat" cmpd="sng" algn="ctr">
            <a:gradFill flip="none" rotWithShape="1">
              <a:gsLst>
                <a:gs pos="0">
                  <a:schemeClr val="bg2"/>
                </a:gs>
                <a:gs pos="100000">
                  <a:schemeClr val="bg2">
                    <a:alpha val="0"/>
                  </a:schemeClr>
                </a:gs>
              </a:gsLst>
              <a:lin ang="5400000" scaled="1"/>
              <a:tileRect/>
            </a:gradFill>
            <a:prstDash val="solid"/>
            <a:round/>
            <a:headEnd type="none" w="med" len="med"/>
            <a:tailEnd type="none" w="med" len="med"/>
          </a:ln>
          <a:effectLst/>
        </p:spPr>
      </p:cxnSp>
      <p:pic>
        <p:nvPicPr>
          <p:cNvPr id="10"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787900"/>
            <a:ext cx="9144000" cy="357447"/>
          </a:xfrm>
          <a:prstGeom prst="rect">
            <a:avLst/>
          </a:prstGeom>
        </p:spPr>
      </p:pic>
      <p:sp>
        <p:nvSpPr>
          <p:cNvPr id="11" name="TextBox 7"/>
          <p:cNvSpPr txBox="1"/>
          <p:nvPr/>
        </p:nvSpPr>
        <p:spPr>
          <a:xfrm>
            <a:off x="0" y="4928056"/>
            <a:ext cx="1931989" cy="215444"/>
          </a:xfrm>
          <a:prstGeom prst="rect">
            <a:avLst/>
          </a:prstGeom>
          <a:noFill/>
        </p:spPr>
        <p:txBody>
          <a:bodyPr wrap="square" anchor="ctr">
            <a:spAutoFit/>
          </a:bodyPr>
          <a:lstStyle/>
          <a:p>
            <a:pPr algn="l" eaLnBrk="0" hangingPunct="0">
              <a:defRPr/>
            </a:pPr>
            <a:r>
              <a:rPr lang="en-US" sz="400" b="0" kern="300" spc="50" dirty="0">
                <a:solidFill>
                  <a:srgbClr val="C00000"/>
                </a:solidFill>
                <a:latin typeface="Arial"/>
                <a:ea typeface="ＭＳ Ｐゴシック" pitchFamily="34" charset="-128"/>
                <a:cs typeface="Arial"/>
              </a:rPr>
              <a:t/>
            </a:r>
            <a:br>
              <a:rPr lang="en-US" sz="400" b="0" kern="300" spc="50" dirty="0">
                <a:solidFill>
                  <a:srgbClr val="C00000"/>
                </a:solidFill>
                <a:latin typeface="Arial"/>
                <a:ea typeface="ＭＳ Ｐゴシック" pitchFamily="34" charset="-128"/>
                <a:cs typeface="Arial"/>
              </a:rPr>
            </a:br>
            <a:r>
              <a:rPr lang="en-US" sz="400" b="0" kern="300" spc="50" dirty="0">
                <a:solidFill>
                  <a:srgbClr val="C00000"/>
                </a:solidFill>
                <a:latin typeface="Arial"/>
                <a:ea typeface="ＭＳ Ｐゴシック" pitchFamily="34" charset="-128"/>
                <a:cs typeface="Arial"/>
              </a:rPr>
              <a:t>Copyright © 2012, SAS Institute Inc. All rights reserved.</a:t>
            </a:r>
          </a:p>
        </p:txBody>
      </p:sp>
      <p:sp>
        <p:nvSpPr>
          <p:cNvPr id="12" name="TextBox 8"/>
          <p:cNvSpPr txBox="1"/>
          <p:nvPr/>
        </p:nvSpPr>
        <p:spPr>
          <a:xfrm>
            <a:off x="2819401" y="4841796"/>
            <a:ext cx="3505200" cy="246221"/>
          </a:xfrm>
          <a:prstGeom prst="rect">
            <a:avLst/>
          </a:prstGeom>
          <a:noFill/>
        </p:spPr>
        <p:txBody>
          <a:bodyPr wrap="square" rtlCol="0" anchor="ctr">
            <a:spAutoFit/>
          </a:bodyPr>
          <a:lstStyle/>
          <a:p>
            <a:pPr algn="ctr" defTabSz="274320"/>
            <a:r>
              <a:rPr lang="en-US" sz="1000" b="0" spc="0" baseline="0" dirty="0" smtClean="0">
                <a:solidFill>
                  <a:schemeClr val="bg1"/>
                </a:solidFill>
                <a:latin typeface="+mn-lt"/>
                <a:cs typeface="Arial" pitchFamily="34" charset="0"/>
              </a:rPr>
              <a:t>CONFIDENTIAL  •  DO NOT DISCLOSE</a:t>
            </a:r>
            <a:endParaRPr lang="en-US" sz="1000" b="0" spc="0" baseline="0" dirty="0">
              <a:solidFill>
                <a:schemeClr val="bg1"/>
              </a:solidFill>
              <a:latin typeface="+mn-lt"/>
              <a:cs typeface="Arial" pitchFamily="34" charset="0"/>
            </a:endParaRPr>
          </a:p>
        </p:txBody>
      </p:sp>
    </p:spTree>
    <p:extLst>
      <p:ext uri="{BB962C8B-B14F-4D97-AF65-F5344CB8AC3E}">
        <p14:creationId xmlns:p14="http://schemas.microsoft.com/office/powerpoint/2010/main" val="462753790"/>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Comparison">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9818" y="141044"/>
            <a:ext cx="2515438" cy="584775"/>
          </a:xfrm>
        </p:spPr>
        <p:txBody>
          <a:bodyPr/>
          <a:lstStyle/>
          <a:p>
            <a:r>
              <a:rPr lang="en-US" dirty="0" smtClean="0"/>
              <a:t>Click to edit title</a:t>
            </a:r>
            <a:endParaRPr lang="en-US" dirty="0"/>
          </a:p>
        </p:txBody>
      </p:sp>
      <p:sp>
        <p:nvSpPr>
          <p:cNvPr id="5" name="Text Placeholder 2"/>
          <p:cNvSpPr>
            <a:spLocks noGrp="1"/>
          </p:cNvSpPr>
          <p:nvPr>
            <p:ph type="body" sz="quarter" idx="3" hasCustomPrompt="1"/>
          </p:nvPr>
        </p:nvSpPr>
        <p:spPr>
          <a:xfrm>
            <a:off x="2635256" y="257356"/>
            <a:ext cx="6047152" cy="338554"/>
          </a:xfrm>
        </p:spPr>
        <p:txBody>
          <a:bodyPr wrap="square" anchor="ctr">
            <a:spAutoFit/>
          </a:bodyPr>
          <a:lstStyle>
            <a:lvl1pPr marL="0" indent="0">
              <a:lnSpc>
                <a:spcPct val="100000"/>
              </a:lnSpc>
              <a:buFont typeface="Arial" pitchFamily="34" charset="0"/>
              <a:buNone/>
              <a:defRPr sz="1600" b="1" cap="all" baseline="0">
                <a:solidFill>
                  <a:schemeClr val="tx2">
                    <a:lumMod val="50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subtitle</a:t>
            </a:r>
          </a:p>
        </p:txBody>
      </p:sp>
      <p:sp>
        <p:nvSpPr>
          <p:cNvPr id="6" name="Content Placeholder 3"/>
          <p:cNvSpPr>
            <a:spLocks noGrp="1"/>
          </p:cNvSpPr>
          <p:nvPr>
            <p:ph sz="quarter" idx="4" hasCustomPrompt="1"/>
          </p:nvPr>
        </p:nvSpPr>
        <p:spPr>
          <a:xfrm>
            <a:off x="457201" y="1879253"/>
            <a:ext cx="3883025" cy="1384995"/>
          </a:xfrm>
        </p:spPr>
        <p:txBody>
          <a:bodyPr wrap="square" anchor="ctr">
            <a:spAutoFit/>
          </a:bodyPr>
          <a:lstStyle>
            <a:lvl1pPr>
              <a:defRPr sz="1800" baseline="0"/>
            </a:lvl1pPr>
            <a:lvl2pPr>
              <a:defRPr sz="1600" baseline="0"/>
            </a:lvl2pPr>
            <a:lvl3pPr>
              <a:defRPr sz="1400"/>
            </a:lvl3pPr>
            <a:lvl4pPr>
              <a:defRPr sz="1200"/>
            </a:lvl4pPr>
            <a:lvl5pPr>
              <a:defRPr sz="1000" baseline="0"/>
            </a:lvl5pPr>
            <a:lvl6pPr>
              <a:defRPr sz="1600"/>
            </a:lvl6pPr>
            <a:lvl7pPr>
              <a:defRPr sz="1600"/>
            </a:lvl7pPr>
            <a:lvl8pPr>
              <a:defRPr sz="1600"/>
            </a:lvl8pPr>
            <a:lvl9pPr>
              <a:defRPr sz="16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4"/>
          <p:cNvSpPr>
            <a:spLocks noGrp="1"/>
          </p:cNvSpPr>
          <p:nvPr>
            <p:ph sz="quarter" idx="15" hasCustomPrompt="1"/>
          </p:nvPr>
        </p:nvSpPr>
        <p:spPr>
          <a:xfrm>
            <a:off x="4802187" y="1879253"/>
            <a:ext cx="3880221" cy="1384995"/>
          </a:xfrm>
        </p:spPr>
        <p:txBody>
          <a:bodyPr wrap="square">
            <a:spAutoFit/>
          </a:bodyPr>
          <a:lstStyle>
            <a:lvl1pPr>
              <a:defRPr baseline="0"/>
            </a:lvl1pPr>
            <a:lvl2pPr>
              <a:defRPr baseline="0"/>
            </a:lvl2pPr>
            <a:lvl3pPr>
              <a:defRPr baseline="0"/>
            </a:lvl3pPr>
            <a:lvl4pPr>
              <a:defRPr baseline="0"/>
            </a:lvl4pPr>
            <a:lvl5pPr>
              <a:defRPr baseline="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6" name="Straight Connector 5"/>
          <p:cNvCxnSpPr/>
          <p:nvPr/>
        </p:nvCxnSpPr>
        <p:spPr bwMode="auto">
          <a:xfrm>
            <a:off x="2635256" y="0"/>
            <a:ext cx="0" cy="914400"/>
          </a:xfrm>
          <a:prstGeom prst="line">
            <a:avLst/>
          </a:prstGeom>
          <a:solidFill>
            <a:schemeClr val="accent1"/>
          </a:solidFill>
          <a:ln w="12700" cap="flat" cmpd="sng" algn="ctr">
            <a:gradFill flip="none" rotWithShape="1">
              <a:gsLst>
                <a:gs pos="0">
                  <a:schemeClr val="bg2"/>
                </a:gs>
                <a:gs pos="100000">
                  <a:schemeClr val="bg2">
                    <a:alpha val="0"/>
                  </a:schemeClr>
                </a:gs>
              </a:gsLst>
              <a:lin ang="5400000" scaled="1"/>
              <a:tileRect/>
            </a:gradFill>
            <a:prstDash val="solid"/>
            <a:round/>
            <a:headEnd type="none" w="med" len="med"/>
            <a:tailEnd type="none" w="med" len="med"/>
          </a:ln>
          <a:effectLst/>
        </p:spPr>
      </p:cxnSp>
      <p:pic>
        <p:nvPicPr>
          <p:cNvPr id="9"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787900"/>
            <a:ext cx="9144000" cy="357447"/>
          </a:xfrm>
          <a:prstGeom prst="rect">
            <a:avLst/>
          </a:prstGeom>
        </p:spPr>
      </p:pic>
      <p:sp>
        <p:nvSpPr>
          <p:cNvPr id="10" name="TextBox 7"/>
          <p:cNvSpPr txBox="1"/>
          <p:nvPr/>
        </p:nvSpPr>
        <p:spPr>
          <a:xfrm>
            <a:off x="0" y="4928056"/>
            <a:ext cx="1931989" cy="215444"/>
          </a:xfrm>
          <a:prstGeom prst="rect">
            <a:avLst/>
          </a:prstGeom>
          <a:noFill/>
        </p:spPr>
        <p:txBody>
          <a:bodyPr wrap="square" anchor="ctr">
            <a:spAutoFit/>
          </a:bodyPr>
          <a:lstStyle/>
          <a:p>
            <a:pPr algn="l" eaLnBrk="0" hangingPunct="0">
              <a:defRPr/>
            </a:pPr>
            <a:r>
              <a:rPr lang="en-US" sz="400" b="0" kern="300" spc="50" dirty="0">
                <a:solidFill>
                  <a:srgbClr val="C00000"/>
                </a:solidFill>
                <a:latin typeface="Arial"/>
                <a:ea typeface="ＭＳ Ｐゴシック" pitchFamily="34" charset="-128"/>
                <a:cs typeface="Arial"/>
              </a:rPr>
              <a:t/>
            </a:r>
            <a:br>
              <a:rPr lang="en-US" sz="400" b="0" kern="300" spc="50" dirty="0">
                <a:solidFill>
                  <a:srgbClr val="C00000"/>
                </a:solidFill>
                <a:latin typeface="Arial"/>
                <a:ea typeface="ＭＳ Ｐゴシック" pitchFamily="34" charset="-128"/>
                <a:cs typeface="Arial"/>
              </a:rPr>
            </a:br>
            <a:r>
              <a:rPr lang="en-US" sz="400" b="0" kern="300" spc="50" dirty="0">
                <a:solidFill>
                  <a:srgbClr val="C00000"/>
                </a:solidFill>
                <a:latin typeface="Arial"/>
                <a:ea typeface="ＭＳ Ｐゴシック" pitchFamily="34" charset="-128"/>
                <a:cs typeface="Arial"/>
              </a:rPr>
              <a:t>Copyright © 2012, SAS Institute Inc. All rights reserved.</a:t>
            </a:r>
          </a:p>
        </p:txBody>
      </p:sp>
      <p:sp>
        <p:nvSpPr>
          <p:cNvPr id="11" name="TextBox 8"/>
          <p:cNvSpPr txBox="1"/>
          <p:nvPr/>
        </p:nvSpPr>
        <p:spPr>
          <a:xfrm>
            <a:off x="2819401" y="4841796"/>
            <a:ext cx="3505200" cy="246221"/>
          </a:xfrm>
          <a:prstGeom prst="rect">
            <a:avLst/>
          </a:prstGeom>
          <a:noFill/>
        </p:spPr>
        <p:txBody>
          <a:bodyPr wrap="square" rtlCol="0" anchor="ctr">
            <a:spAutoFit/>
          </a:bodyPr>
          <a:lstStyle/>
          <a:p>
            <a:pPr algn="ctr" defTabSz="274320"/>
            <a:r>
              <a:rPr lang="en-US" sz="1000" b="0" spc="0" baseline="0" dirty="0" smtClean="0">
                <a:solidFill>
                  <a:schemeClr val="bg1"/>
                </a:solidFill>
                <a:latin typeface="+mn-lt"/>
                <a:cs typeface="Arial" pitchFamily="34" charset="0"/>
              </a:rPr>
              <a:t>CONFIDENTIAL  •  DO NOT DISCLOSE</a:t>
            </a:r>
            <a:endParaRPr lang="en-US" sz="1000" b="0" spc="0" baseline="0" dirty="0">
              <a:solidFill>
                <a:schemeClr val="bg1"/>
              </a:solidFill>
              <a:latin typeface="+mn-lt"/>
              <a:cs typeface="Arial" pitchFamily="34" charset="0"/>
            </a:endParaRPr>
          </a:p>
        </p:txBody>
      </p:sp>
    </p:spTree>
    <p:extLst>
      <p:ext uri="{BB962C8B-B14F-4D97-AF65-F5344CB8AC3E}">
        <p14:creationId xmlns:p14="http://schemas.microsoft.com/office/powerpoint/2010/main" val="2594131585"/>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White Backgroun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787900"/>
            <a:ext cx="9144000" cy="357447"/>
          </a:xfrm>
          <a:prstGeom prst="rect">
            <a:avLst/>
          </a:prstGeom>
        </p:spPr>
      </p:pic>
      <p:sp>
        <p:nvSpPr>
          <p:cNvPr id="2" name="Title 1"/>
          <p:cNvSpPr>
            <a:spLocks noGrp="1"/>
          </p:cNvSpPr>
          <p:nvPr>
            <p:ph type="title" hasCustomPrompt="1"/>
          </p:nvPr>
        </p:nvSpPr>
        <p:spPr>
          <a:xfrm>
            <a:off x="374649" y="309306"/>
            <a:ext cx="8315487" cy="338554"/>
          </a:xfrm>
        </p:spPr>
        <p:txBody>
          <a:bodyPr/>
          <a:lstStyle>
            <a:lvl1pPr algn="l">
              <a:defRPr sz="1600"/>
            </a:lvl1pPr>
          </a:lstStyle>
          <a:p>
            <a:r>
              <a:rPr lang="en-US" dirty="0" smtClean="0"/>
              <a:t>Click to edit title</a:t>
            </a:r>
            <a:endParaRPr lang="en-US" dirty="0"/>
          </a:p>
        </p:txBody>
      </p:sp>
      <p:sp>
        <p:nvSpPr>
          <p:cNvPr id="7" name="TextBox 2"/>
          <p:cNvSpPr txBox="1"/>
          <p:nvPr/>
        </p:nvSpPr>
        <p:spPr>
          <a:xfrm>
            <a:off x="0" y="4928056"/>
            <a:ext cx="1931989" cy="215444"/>
          </a:xfrm>
          <a:prstGeom prst="rect">
            <a:avLst/>
          </a:prstGeom>
          <a:noFill/>
        </p:spPr>
        <p:txBody>
          <a:bodyPr wrap="square" anchor="ctr">
            <a:spAutoFit/>
          </a:bodyPr>
          <a:lstStyle/>
          <a:p>
            <a:pPr algn="l" eaLnBrk="0" hangingPunct="0">
              <a:defRPr/>
            </a:pPr>
            <a:r>
              <a:rPr lang="en-US" sz="400" b="0" kern="300" spc="50" dirty="0">
                <a:solidFill>
                  <a:srgbClr val="C00000"/>
                </a:solidFill>
                <a:latin typeface="Arial"/>
                <a:ea typeface="ＭＳ Ｐゴシック" pitchFamily="34" charset="-128"/>
                <a:cs typeface="Arial"/>
              </a:rPr>
              <a:t/>
            </a:r>
            <a:br>
              <a:rPr lang="en-US" sz="400" b="0" kern="300" spc="50" dirty="0">
                <a:solidFill>
                  <a:srgbClr val="C00000"/>
                </a:solidFill>
                <a:latin typeface="Arial"/>
                <a:ea typeface="ＭＳ Ｐゴシック" pitchFamily="34" charset="-128"/>
                <a:cs typeface="Arial"/>
              </a:rPr>
            </a:br>
            <a:r>
              <a:rPr lang="en-US" sz="400" b="0" kern="300" spc="50" dirty="0">
                <a:solidFill>
                  <a:srgbClr val="C00000"/>
                </a:solidFill>
                <a:latin typeface="Arial"/>
                <a:ea typeface="ＭＳ Ｐゴシック" pitchFamily="34" charset="-128"/>
                <a:cs typeface="Arial"/>
              </a:rPr>
              <a:t>Copyright © 2012, SAS Institute Inc. All rights reserved.</a:t>
            </a:r>
          </a:p>
        </p:txBody>
      </p:sp>
      <p:sp>
        <p:nvSpPr>
          <p:cNvPr id="8" name="TextBox 3"/>
          <p:cNvSpPr txBox="1"/>
          <p:nvPr/>
        </p:nvSpPr>
        <p:spPr>
          <a:xfrm>
            <a:off x="2819401" y="4841796"/>
            <a:ext cx="3505200" cy="246221"/>
          </a:xfrm>
          <a:prstGeom prst="rect">
            <a:avLst/>
          </a:prstGeom>
          <a:noFill/>
        </p:spPr>
        <p:txBody>
          <a:bodyPr wrap="square" rtlCol="0" anchor="ctr">
            <a:spAutoFit/>
          </a:bodyPr>
          <a:lstStyle/>
          <a:p>
            <a:pPr algn="ctr" defTabSz="274320"/>
            <a:r>
              <a:rPr lang="en-US" sz="1000" b="0" spc="0" baseline="0" dirty="0" smtClean="0">
                <a:solidFill>
                  <a:schemeClr val="bg1"/>
                </a:solidFill>
                <a:latin typeface="+mn-lt"/>
                <a:cs typeface="Arial" pitchFamily="34" charset="0"/>
              </a:rPr>
              <a:t>CONFIDENTIAL  •  DO NOT DISCLOSE</a:t>
            </a:r>
            <a:endParaRPr lang="en-US" sz="1000" b="0" spc="0" baseline="0" dirty="0">
              <a:solidFill>
                <a:schemeClr val="bg1"/>
              </a:solidFill>
              <a:latin typeface="+mn-lt"/>
              <a:cs typeface="Arial" pitchFamily="34" charset="0"/>
            </a:endParaRPr>
          </a:p>
        </p:txBody>
      </p:sp>
    </p:spTree>
    <p:extLst>
      <p:ext uri="{BB962C8B-B14F-4D97-AF65-F5344CB8AC3E}">
        <p14:creationId xmlns:p14="http://schemas.microsoft.com/office/powerpoint/2010/main" val="2587315011"/>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Line 47"/>
          <p:cNvSpPr>
            <a:spLocks noChangeShapeType="1"/>
          </p:cNvSpPr>
          <p:nvPr/>
        </p:nvSpPr>
        <p:spPr bwMode="auto">
          <a:xfrm>
            <a:off x="1252538" y="3198813"/>
            <a:ext cx="4805362" cy="0"/>
          </a:xfrm>
          <a:prstGeom prst="line">
            <a:avLst/>
          </a:prstGeom>
          <a:noFill/>
          <a:ln w="19050">
            <a:solidFill>
              <a:schemeClr val="accent5"/>
            </a:solidFill>
            <a:round/>
            <a:headEnd/>
            <a:tailEnd/>
          </a:ln>
          <a:effectLst/>
        </p:spPr>
        <p:txBody>
          <a:bodyPr/>
          <a:lstStyle/>
          <a:p>
            <a:pPr algn="ctr" fontAlgn="base">
              <a:spcBef>
                <a:spcPct val="50000"/>
              </a:spcBef>
              <a:spcAft>
                <a:spcPct val="17000"/>
              </a:spcAft>
              <a:buClr>
                <a:srgbClr val="000000"/>
              </a:buClr>
              <a:buFont typeface="Wingdings" pitchFamily="2" charset="2"/>
              <a:buNone/>
              <a:defRPr/>
            </a:pPr>
            <a:endParaRPr lang="en-US" sz="1400" dirty="0">
              <a:solidFill>
                <a:srgbClr val="292929"/>
              </a:solidFill>
              <a:ea typeface="ＭＳ Ｐゴシック"/>
            </a:endParaRPr>
          </a:p>
        </p:txBody>
      </p:sp>
      <p:sp>
        <p:nvSpPr>
          <p:cNvPr id="5" name="Rectangle 5"/>
          <p:cNvSpPr/>
          <p:nvPr userDrawn="1"/>
        </p:nvSpPr>
        <p:spPr bwMode="auto">
          <a:xfrm>
            <a:off x="2" y="0"/>
            <a:ext cx="544513" cy="5143500"/>
          </a:xfrm>
          <a:prstGeom prst="rect">
            <a:avLst/>
          </a:prstGeom>
          <a:solidFill>
            <a:srgbClr val="FF8817"/>
          </a:solidFill>
          <a:ln w="12700" cap="flat" cmpd="sng" algn="ctr">
            <a:noFill/>
            <a:prstDash val="solid"/>
            <a:round/>
            <a:headEnd type="none" w="med" len="med"/>
            <a:tailEnd type="none" w="med" len="med"/>
          </a:ln>
          <a:effectLst/>
        </p:spPr>
        <p:txBody>
          <a:bodyPr wrap="none" anchor="ctr"/>
          <a:lstStyle/>
          <a:p>
            <a:pPr algn="ctr" fontAlgn="base">
              <a:spcBef>
                <a:spcPct val="50000"/>
              </a:spcBef>
              <a:spcAft>
                <a:spcPct val="17000"/>
              </a:spcAft>
              <a:buClr>
                <a:srgbClr val="000000"/>
              </a:buClr>
              <a:buFont typeface="Wingdings" pitchFamily="2" charset="2"/>
              <a:buNone/>
              <a:defRPr/>
            </a:pPr>
            <a:endParaRPr lang="en-US" sz="1400" dirty="0">
              <a:solidFill>
                <a:srgbClr val="292929"/>
              </a:solidFill>
              <a:ea typeface="ＭＳ Ｐゴシック"/>
            </a:endParaRPr>
          </a:p>
        </p:txBody>
      </p:sp>
      <p:sp>
        <p:nvSpPr>
          <p:cNvPr id="6" name="TextBox 7"/>
          <p:cNvSpPr txBox="1"/>
          <p:nvPr userDrawn="1"/>
        </p:nvSpPr>
        <p:spPr>
          <a:xfrm>
            <a:off x="2995615" y="4866889"/>
            <a:ext cx="3138487" cy="276999"/>
          </a:xfrm>
          <a:prstGeom prst="rect">
            <a:avLst/>
          </a:prstGeom>
          <a:noFill/>
        </p:spPr>
        <p:txBody>
          <a:bodyPr anchor="ctr">
            <a:spAutoFit/>
          </a:bodyPr>
          <a:lstStyle/>
          <a:p>
            <a:pPr algn="ctr" eaLnBrk="0" fontAlgn="base" hangingPunct="0">
              <a:spcBef>
                <a:spcPct val="0"/>
              </a:spcBef>
              <a:spcAft>
                <a:spcPct val="0"/>
              </a:spcAft>
              <a:defRPr/>
            </a:pPr>
            <a:r>
              <a:rPr lang="en-US" sz="600" b="1" kern="300" spc="50" dirty="0">
                <a:solidFill>
                  <a:srgbClr val="C1C1C1"/>
                </a:solidFill>
                <a:latin typeface=" arial"/>
                <a:ea typeface="ＭＳ Ｐゴシック"/>
                <a:cs typeface=" arial"/>
              </a:rPr>
              <a:t/>
            </a:r>
            <a:br>
              <a:rPr lang="en-US" sz="600" b="1" kern="300" spc="50" dirty="0">
                <a:solidFill>
                  <a:srgbClr val="C1C1C1"/>
                </a:solidFill>
                <a:latin typeface=" arial"/>
                <a:ea typeface="ＭＳ Ｐゴシック"/>
                <a:cs typeface=" arial"/>
              </a:rPr>
            </a:br>
            <a:r>
              <a:rPr lang="en-US" sz="600" b="1" kern="300" spc="50" dirty="0">
                <a:solidFill>
                  <a:srgbClr val="C1C1C1"/>
                </a:solidFill>
                <a:latin typeface=" arial"/>
                <a:ea typeface="ＭＳ Ｐゴシック"/>
                <a:cs typeface=" arial"/>
              </a:rPr>
              <a:t>Copyright © 2012, SAS Institute Inc. All rights reserved.</a:t>
            </a:r>
          </a:p>
        </p:txBody>
      </p:sp>
      <p:sp>
        <p:nvSpPr>
          <p:cNvPr id="23596" name="Rectangle 44"/>
          <p:cNvSpPr>
            <a:spLocks noGrp="1" noChangeArrowheads="1"/>
          </p:cNvSpPr>
          <p:nvPr>
            <p:ph type="ctrTitle" sz="quarter"/>
          </p:nvPr>
        </p:nvSpPr>
        <p:spPr>
          <a:xfrm>
            <a:off x="1143000" y="2199172"/>
            <a:ext cx="4914900" cy="1011944"/>
          </a:xfrm>
        </p:spPr>
        <p:txBody>
          <a:bodyPr anchor="b">
            <a:spAutoFit/>
          </a:bodyPr>
          <a:lstStyle>
            <a:lvl1pPr>
              <a:defRPr sz="3600" b="1" i="0" spc="0">
                <a:solidFill>
                  <a:srgbClr val="0053C3"/>
                </a:solidFill>
              </a:defRPr>
            </a:lvl1pPr>
          </a:lstStyle>
          <a:p>
            <a:r>
              <a:rPr lang="en-US" smtClean="0"/>
              <a:t>Click to edit Master title style</a:t>
            </a:r>
            <a:endParaRPr lang="en-US" dirty="0"/>
          </a:p>
        </p:txBody>
      </p:sp>
      <p:sp>
        <p:nvSpPr>
          <p:cNvPr id="23597" name="Rectangle 45"/>
          <p:cNvSpPr>
            <a:spLocks noGrp="1" noChangeArrowheads="1"/>
          </p:cNvSpPr>
          <p:nvPr>
            <p:ph type="subTitle" sz="quarter" idx="1"/>
          </p:nvPr>
        </p:nvSpPr>
        <p:spPr>
          <a:xfrm>
            <a:off x="1152525" y="3200402"/>
            <a:ext cx="3810000" cy="326243"/>
          </a:xfrm>
        </p:spPr>
        <p:txBody>
          <a:bodyPr/>
          <a:lstStyle>
            <a:lvl1pPr marL="0" indent="0">
              <a:lnSpc>
                <a:spcPct val="95000"/>
              </a:lnSpc>
              <a:spcBef>
                <a:spcPct val="0"/>
              </a:spcBef>
              <a:spcAft>
                <a:spcPct val="0"/>
              </a:spcAft>
              <a:buFont typeface="Wingdings" pitchFamily="2" charset="2"/>
              <a:buNone/>
              <a:defRPr sz="1600" baseline="0">
                <a:solidFill>
                  <a:schemeClr val="tx1"/>
                </a:solidFill>
                <a:latin typeface="Arial"/>
              </a:defRPr>
            </a:lvl1pPr>
          </a:lstStyle>
          <a:p>
            <a:r>
              <a:rPr lang="en-US" dirty="0" smtClean="0"/>
              <a:t>Click to edit Master subtitle style</a:t>
            </a:r>
            <a:endParaRPr lang="en-US" dirty="0"/>
          </a:p>
        </p:txBody>
      </p:sp>
    </p:spTree>
    <p:extLst>
      <p:ext uri="{BB962C8B-B14F-4D97-AF65-F5344CB8AC3E}">
        <p14:creationId xmlns:p14="http://schemas.microsoft.com/office/powerpoint/2010/main" val="2490943004"/>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Imag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6675392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1_Black Background">
    <p:bg>
      <p:bgPr>
        <a:solidFill>
          <a:srgbClr val="000000"/>
        </a:solidFill>
        <a:effectLst/>
      </p:bgPr>
    </p:bg>
    <p:spTree>
      <p:nvGrpSpPr>
        <p:cNvPr id="1" name=""/>
        <p:cNvGrpSpPr/>
        <p:nvPr/>
      </p:nvGrpSpPr>
      <p:grpSpPr>
        <a:xfrm>
          <a:off x="0" y="0"/>
          <a:ext cx="0" cy="0"/>
          <a:chOff x="0" y="0"/>
          <a:chExt cx="0" cy="0"/>
        </a:xfrm>
      </p:grpSpPr>
      <p:sp>
        <p:nvSpPr>
          <p:cNvPr id="2" name="TextBox 3"/>
          <p:cNvSpPr txBox="1"/>
          <p:nvPr userDrawn="1"/>
        </p:nvSpPr>
        <p:spPr>
          <a:xfrm>
            <a:off x="2995615" y="4866889"/>
            <a:ext cx="3138487" cy="276999"/>
          </a:xfrm>
          <a:prstGeom prst="rect">
            <a:avLst/>
          </a:prstGeom>
          <a:noFill/>
        </p:spPr>
        <p:txBody>
          <a:bodyPr anchor="ctr">
            <a:spAutoFit/>
          </a:bodyPr>
          <a:lstStyle/>
          <a:p>
            <a:pPr algn="ctr" eaLnBrk="0" fontAlgn="base" hangingPunct="0">
              <a:spcBef>
                <a:spcPct val="0"/>
              </a:spcBef>
              <a:spcAft>
                <a:spcPct val="0"/>
              </a:spcAft>
              <a:defRPr/>
            </a:pPr>
            <a:r>
              <a:rPr lang="en-US" sz="600" b="1" kern="300" spc="50" dirty="0">
                <a:solidFill>
                  <a:srgbClr val="555555"/>
                </a:solidFill>
                <a:ea typeface="ＭＳ Ｐゴシック" pitchFamily="34" charset="-128"/>
                <a:cs typeface="Arial"/>
              </a:rPr>
              <a:t/>
            </a:r>
            <a:br>
              <a:rPr lang="en-US" sz="600" b="1" kern="300" spc="50" dirty="0">
                <a:solidFill>
                  <a:srgbClr val="555555"/>
                </a:solidFill>
                <a:ea typeface="ＭＳ Ｐゴシック" pitchFamily="34" charset="-128"/>
                <a:cs typeface="Arial"/>
              </a:rPr>
            </a:br>
            <a:r>
              <a:rPr lang="en-US" sz="600" b="1" kern="300" spc="50" dirty="0">
                <a:solidFill>
                  <a:srgbClr val="555555"/>
                </a:solidFill>
                <a:ea typeface="ＭＳ Ｐゴシック" pitchFamily="34" charset="-128"/>
                <a:cs typeface="Arial"/>
              </a:rPr>
              <a:t>Copyright © 2012, SAS Institute Inc. All rights reserved.</a:t>
            </a:r>
          </a:p>
        </p:txBody>
      </p:sp>
    </p:spTree>
    <p:extLst>
      <p:ext uri="{BB962C8B-B14F-4D97-AF65-F5344CB8AC3E}">
        <p14:creationId xmlns:p14="http://schemas.microsoft.com/office/powerpoint/2010/main" val="30909818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White Background">
    <p:spTree>
      <p:nvGrpSpPr>
        <p:cNvPr id="1" name=""/>
        <p:cNvGrpSpPr/>
        <p:nvPr/>
      </p:nvGrpSpPr>
      <p:grpSpPr>
        <a:xfrm>
          <a:off x="0" y="0"/>
          <a:ext cx="0" cy="0"/>
          <a:chOff x="0" y="0"/>
          <a:chExt cx="0" cy="0"/>
        </a:xfrm>
      </p:grpSpPr>
      <p:sp>
        <p:nvSpPr>
          <p:cNvPr id="2" name="TextBox 4"/>
          <p:cNvSpPr txBox="1"/>
          <p:nvPr userDrawn="1"/>
        </p:nvSpPr>
        <p:spPr>
          <a:xfrm>
            <a:off x="2995615" y="4866889"/>
            <a:ext cx="3138487" cy="276999"/>
          </a:xfrm>
          <a:prstGeom prst="rect">
            <a:avLst/>
          </a:prstGeom>
          <a:noFill/>
        </p:spPr>
        <p:txBody>
          <a:bodyPr anchor="ctr">
            <a:spAutoFit/>
          </a:bodyPr>
          <a:lstStyle/>
          <a:p>
            <a:pPr algn="ctr" eaLnBrk="0" fontAlgn="base" hangingPunct="0">
              <a:spcBef>
                <a:spcPct val="0"/>
              </a:spcBef>
              <a:spcAft>
                <a:spcPct val="0"/>
              </a:spcAft>
              <a:defRPr/>
            </a:pPr>
            <a:r>
              <a:rPr lang="en-US" sz="600" b="1" kern="300" spc="50" dirty="0">
                <a:solidFill>
                  <a:srgbClr val="C1C1C1"/>
                </a:solidFill>
                <a:ea typeface="ＭＳ Ｐゴシック" pitchFamily="34" charset="-128"/>
                <a:cs typeface="Arial"/>
              </a:rPr>
              <a:t/>
            </a:r>
            <a:br>
              <a:rPr lang="en-US" sz="600" b="1" kern="300" spc="50" dirty="0">
                <a:solidFill>
                  <a:srgbClr val="C1C1C1"/>
                </a:solidFill>
                <a:ea typeface="ＭＳ Ｐゴシック" pitchFamily="34" charset="-128"/>
                <a:cs typeface="Arial"/>
              </a:rPr>
            </a:br>
            <a:r>
              <a:rPr lang="en-US" sz="600" b="1" kern="300" spc="50" dirty="0">
                <a:solidFill>
                  <a:srgbClr val="C1C1C1"/>
                </a:solidFill>
                <a:ea typeface="ＭＳ Ｐゴシック" pitchFamily="34" charset="-128"/>
                <a:cs typeface="Arial"/>
              </a:rPr>
              <a:t>Copyright © 2012, SAS Institute Inc. All rights reserved.</a:t>
            </a:r>
          </a:p>
        </p:txBody>
      </p:sp>
    </p:spTree>
    <p:extLst>
      <p:ext uri="{BB962C8B-B14F-4D97-AF65-F5344CB8AC3E}">
        <p14:creationId xmlns:p14="http://schemas.microsoft.com/office/powerpoint/2010/main" val="42239081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Line 47"/>
          <p:cNvSpPr>
            <a:spLocks noChangeShapeType="1"/>
          </p:cNvSpPr>
          <p:nvPr/>
        </p:nvSpPr>
        <p:spPr bwMode="auto">
          <a:xfrm>
            <a:off x="733425" y="2146300"/>
            <a:ext cx="7677150" cy="0"/>
          </a:xfrm>
          <a:prstGeom prst="line">
            <a:avLst/>
          </a:prstGeom>
          <a:noFill/>
          <a:ln w="19050">
            <a:solidFill>
              <a:srgbClr val="C0C0C0"/>
            </a:solidFill>
            <a:round/>
            <a:headEnd/>
            <a:tailEnd/>
          </a:ln>
          <a:effectLst/>
        </p:spPr>
        <p:txBody>
          <a:bodyPr/>
          <a:lstStyle/>
          <a:p>
            <a:pPr algn="ctr" fontAlgn="base">
              <a:spcBef>
                <a:spcPct val="50000"/>
              </a:spcBef>
              <a:spcAft>
                <a:spcPct val="17000"/>
              </a:spcAft>
              <a:buClr>
                <a:srgbClr val="000000"/>
              </a:buClr>
              <a:buFont typeface="Wingdings" pitchFamily="2" charset="2"/>
              <a:buNone/>
              <a:defRPr/>
            </a:pPr>
            <a:endParaRPr lang="en-US" sz="1400" dirty="0">
              <a:solidFill>
                <a:srgbClr val="292929"/>
              </a:solidFill>
              <a:ea typeface="ＭＳ Ｐゴシック"/>
            </a:endParaRPr>
          </a:p>
        </p:txBody>
      </p:sp>
      <p:sp>
        <p:nvSpPr>
          <p:cNvPr id="5" name="Line 47"/>
          <p:cNvSpPr>
            <a:spLocks noChangeShapeType="1"/>
          </p:cNvSpPr>
          <p:nvPr/>
        </p:nvSpPr>
        <p:spPr bwMode="auto">
          <a:xfrm>
            <a:off x="733425" y="2146300"/>
            <a:ext cx="7677150" cy="0"/>
          </a:xfrm>
          <a:prstGeom prst="line">
            <a:avLst/>
          </a:prstGeom>
          <a:noFill/>
          <a:ln w="19050">
            <a:solidFill>
              <a:srgbClr val="C0C0C0"/>
            </a:solidFill>
            <a:round/>
            <a:headEnd/>
            <a:tailEnd/>
          </a:ln>
          <a:effectLst/>
        </p:spPr>
        <p:txBody>
          <a:bodyPr/>
          <a:lstStyle/>
          <a:p>
            <a:pPr algn="ctr" fontAlgn="base">
              <a:spcBef>
                <a:spcPct val="50000"/>
              </a:spcBef>
              <a:spcAft>
                <a:spcPct val="17000"/>
              </a:spcAft>
              <a:buClr>
                <a:srgbClr val="000000"/>
              </a:buClr>
              <a:buFont typeface="Wingdings" pitchFamily="2" charset="2"/>
              <a:buNone/>
              <a:defRPr/>
            </a:pPr>
            <a:endParaRPr lang="en-US" sz="1400" dirty="0">
              <a:solidFill>
                <a:srgbClr val="292929"/>
              </a:solidFill>
              <a:ea typeface="ＭＳ Ｐゴシック"/>
            </a:endParaRPr>
          </a:p>
        </p:txBody>
      </p:sp>
      <p:sp>
        <p:nvSpPr>
          <p:cNvPr id="6" name="Line 47"/>
          <p:cNvSpPr>
            <a:spLocks noChangeShapeType="1"/>
          </p:cNvSpPr>
          <p:nvPr userDrawn="1"/>
        </p:nvSpPr>
        <p:spPr bwMode="auto">
          <a:xfrm>
            <a:off x="733425" y="2146300"/>
            <a:ext cx="7677150" cy="0"/>
          </a:xfrm>
          <a:prstGeom prst="line">
            <a:avLst/>
          </a:prstGeom>
          <a:noFill/>
          <a:ln w="19050">
            <a:solidFill>
              <a:srgbClr val="C0C0C0"/>
            </a:solidFill>
            <a:round/>
            <a:headEnd/>
            <a:tailEnd/>
          </a:ln>
          <a:effectLst/>
        </p:spPr>
        <p:txBody>
          <a:bodyPr/>
          <a:lstStyle/>
          <a:p>
            <a:pPr algn="ctr" fontAlgn="base">
              <a:spcBef>
                <a:spcPct val="50000"/>
              </a:spcBef>
              <a:spcAft>
                <a:spcPct val="17000"/>
              </a:spcAft>
              <a:buClr>
                <a:srgbClr val="000000"/>
              </a:buClr>
              <a:buFont typeface="Wingdings" pitchFamily="2" charset="2"/>
              <a:buNone/>
              <a:defRPr/>
            </a:pPr>
            <a:endParaRPr lang="en-US" sz="1400" dirty="0">
              <a:solidFill>
                <a:srgbClr val="292929"/>
              </a:solidFill>
              <a:ea typeface="ＭＳ Ｐゴシック"/>
            </a:endParaRPr>
          </a:p>
        </p:txBody>
      </p:sp>
      <p:pic>
        <p:nvPicPr>
          <p:cNvPr id="7" name="Picture 12" descr="Footer_16x9_06.png"/>
          <p:cNvPicPr>
            <a:picLocks/>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0" y="4778376"/>
            <a:ext cx="9144000" cy="365125"/>
          </a:xfrm>
          <a:prstGeom prst="rect">
            <a:avLst/>
          </a:prstGeom>
          <a:noFill/>
          <a:ln w="9525">
            <a:noFill/>
            <a:miter lim="800000"/>
            <a:headEnd/>
            <a:tailEnd/>
          </a:ln>
        </p:spPr>
      </p:pic>
      <p:sp>
        <p:nvSpPr>
          <p:cNvPr id="8" name="TextBox 13"/>
          <p:cNvSpPr txBox="1"/>
          <p:nvPr userDrawn="1"/>
        </p:nvSpPr>
        <p:spPr>
          <a:xfrm>
            <a:off x="2" y="4866889"/>
            <a:ext cx="2595563" cy="276999"/>
          </a:xfrm>
          <a:prstGeom prst="rect">
            <a:avLst/>
          </a:prstGeom>
          <a:noFill/>
        </p:spPr>
        <p:txBody>
          <a:bodyPr anchor="ctr">
            <a:spAutoFit/>
          </a:bodyPr>
          <a:lstStyle/>
          <a:p>
            <a:pPr algn="ctr" eaLnBrk="0" fontAlgn="base" hangingPunct="0">
              <a:spcBef>
                <a:spcPct val="0"/>
              </a:spcBef>
              <a:spcAft>
                <a:spcPct val="0"/>
              </a:spcAft>
              <a:defRPr/>
            </a:pPr>
            <a:r>
              <a:rPr lang="en-US" sz="600" b="1" kern="300" spc="50" dirty="0">
                <a:solidFill>
                  <a:srgbClr val="62B1FF"/>
                </a:solidFill>
                <a:latin typeface=" arial"/>
                <a:ea typeface="ＭＳ Ｐゴシック"/>
                <a:cs typeface=" arial"/>
              </a:rPr>
              <a:t/>
            </a:r>
            <a:br>
              <a:rPr lang="en-US" sz="600" b="1" kern="300" spc="50" dirty="0">
                <a:solidFill>
                  <a:srgbClr val="62B1FF"/>
                </a:solidFill>
                <a:latin typeface=" arial"/>
                <a:ea typeface="ＭＳ Ｐゴシック"/>
                <a:cs typeface=" arial"/>
              </a:rPr>
            </a:br>
            <a:r>
              <a:rPr lang="en-US" sz="600" b="1" kern="300" spc="50" dirty="0">
                <a:solidFill>
                  <a:srgbClr val="62B1FF"/>
                </a:solidFill>
                <a:latin typeface=" arial"/>
                <a:ea typeface="ＭＳ Ｐゴシック"/>
                <a:cs typeface=" arial"/>
              </a:rPr>
              <a:t>Copyright © 2012, SAS Institute Inc. All rights reserved.</a:t>
            </a:r>
          </a:p>
        </p:txBody>
      </p:sp>
      <p:sp>
        <p:nvSpPr>
          <p:cNvPr id="2" name="Title 1"/>
          <p:cNvSpPr>
            <a:spLocks noGrp="1"/>
          </p:cNvSpPr>
          <p:nvPr>
            <p:ph type="title"/>
          </p:nvPr>
        </p:nvSpPr>
        <p:spPr>
          <a:xfrm>
            <a:off x="722313" y="2143126"/>
            <a:ext cx="7688262" cy="1021556"/>
          </a:xfrm>
        </p:spPr>
        <p:txBody>
          <a:bodyPr/>
          <a:lstStyle>
            <a:lvl1pPr algn="l">
              <a:defRPr sz="4000" b="1" cap="none" baseline="0"/>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1773795"/>
            <a:ext cx="7688262" cy="369332"/>
          </a:xfrm>
        </p:spPr>
        <p:txBody>
          <a:bodyPr anchor="b"/>
          <a:lstStyle>
            <a:lvl1pPr marL="0" indent="0">
              <a:buNone/>
              <a:defRPr sz="2000" baseline="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73401037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bg1"/>
        </a:solidFill>
        <a:effectLst/>
      </p:bgPr>
    </p:bg>
    <p:spTree>
      <p:nvGrpSpPr>
        <p:cNvPr id="1" name=""/>
        <p:cNvGrpSpPr/>
        <p:nvPr/>
      </p:nvGrpSpPr>
      <p:grpSpPr>
        <a:xfrm>
          <a:off x="0" y="0"/>
          <a:ext cx="0" cy="0"/>
          <a:chOff x="0" y="0"/>
          <a:chExt cx="0" cy="0"/>
        </a:xfrm>
      </p:grpSpPr>
      <p:pic>
        <p:nvPicPr>
          <p:cNvPr id="11"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22695"/>
            <a:ext cx="9144000" cy="1138844"/>
          </a:xfrm>
          <a:prstGeom prst="rect">
            <a:avLst/>
          </a:prstGeom>
        </p:spPr>
      </p:pic>
      <p:sp>
        <p:nvSpPr>
          <p:cNvPr id="2" name="Title 1"/>
          <p:cNvSpPr>
            <a:spLocks noGrp="1"/>
          </p:cNvSpPr>
          <p:nvPr>
            <p:ph type="title" hasCustomPrompt="1"/>
          </p:nvPr>
        </p:nvSpPr>
        <p:spPr>
          <a:xfrm>
            <a:off x="465521" y="1644242"/>
            <a:ext cx="6971533" cy="397586"/>
          </a:xfrm>
        </p:spPr>
        <p:txBody>
          <a:bodyPr anchor="b"/>
          <a:lstStyle>
            <a:lvl1pPr>
              <a:defRPr sz="2000" baseline="0">
                <a:solidFill>
                  <a:schemeClr val="bg1"/>
                </a:solidFill>
              </a:defRPr>
            </a:lvl1pPr>
          </a:lstStyle>
          <a:p>
            <a:r>
              <a:rPr lang="en-US" dirty="0" smtClean="0"/>
              <a:t>Click to edit title</a:t>
            </a:r>
            <a:endParaRPr lang="en-US" dirty="0"/>
          </a:p>
        </p:txBody>
      </p:sp>
      <p:sp>
        <p:nvSpPr>
          <p:cNvPr id="4" name="Text Placeholder 2"/>
          <p:cNvSpPr>
            <a:spLocks noGrp="1"/>
          </p:cNvSpPr>
          <p:nvPr>
            <p:ph type="body" sz="quarter" idx="10" hasCustomPrompt="1"/>
          </p:nvPr>
        </p:nvSpPr>
        <p:spPr>
          <a:xfrm>
            <a:off x="465138" y="2041730"/>
            <a:ext cx="6972300" cy="276999"/>
          </a:xfrm>
        </p:spPr>
        <p:txBody>
          <a:bodyPr anchor="t">
            <a:spAutoFit/>
          </a:bodyPr>
          <a:lstStyle>
            <a:lvl1pPr marL="0" indent="0" algn="r">
              <a:lnSpc>
                <a:spcPct val="100000"/>
              </a:lnSpc>
              <a:buFont typeface="Arial" pitchFamily="34" charset="0"/>
              <a:buNone/>
              <a:defRPr sz="1200" b="1" i="0" cap="all" baseline="0">
                <a:solidFill>
                  <a:schemeClr val="bg1"/>
                </a:solidFill>
              </a:defRPr>
            </a:lvl1pPr>
          </a:lstStyle>
          <a:p>
            <a:pPr lvl="0"/>
            <a:r>
              <a:rPr lang="en-US" dirty="0" smtClean="0"/>
              <a:t>Click to edit subtitle</a:t>
            </a:r>
            <a:endParaRPr lang="en-US" dirty="0"/>
          </a:p>
        </p:txBody>
      </p:sp>
      <p:sp>
        <p:nvSpPr>
          <p:cNvPr id="10" name="TextBox 3"/>
          <p:cNvSpPr txBox="1"/>
          <p:nvPr/>
        </p:nvSpPr>
        <p:spPr>
          <a:xfrm>
            <a:off x="0" y="4928056"/>
            <a:ext cx="1931989" cy="215444"/>
          </a:xfrm>
          <a:prstGeom prst="rect">
            <a:avLst/>
          </a:prstGeom>
          <a:noFill/>
        </p:spPr>
        <p:txBody>
          <a:bodyPr wrap="square" anchor="ctr">
            <a:spAutoFit/>
          </a:bodyPr>
          <a:lstStyle/>
          <a:p>
            <a:pPr algn="l" defTabSz="274320" eaLnBrk="0" hangingPunct="0">
              <a:defRPr/>
            </a:pPr>
            <a:r>
              <a:rPr lang="en-US" sz="400" b="0" kern="300" spc="50" baseline="0" dirty="0">
                <a:solidFill>
                  <a:schemeClr val="bg2">
                    <a:lumMod val="40000"/>
                    <a:lumOff val="60000"/>
                  </a:schemeClr>
                </a:solidFill>
                <a:latin typeface="Arial"/>
                <a:ea typeface="ＭＳ Ｐゴシック" pitchFamily="34" charset="-128"/>
                <a:cs typeface="Arial"/>
              </a:rPr>
              <a:t/>
            </a:r>
            <a:br>
              <a:rPr lang="en-US" sz="400" b="0" kern="300" spc="50" baseline="0" dirty="0">
                <a:solidFill>
                  <a:schemeClr val="bg2">
                    <a:lumMod val="40000"/>
                    <a:lumOff val="60000"/>
                  </a:schemeClr>
                </a:solidFill>
                <a:latin typeface="Arial"/>
                <a:ea typeface="ＭＳ Ｐゴシック" pitchFamily="34" charset="-128"/>
                <a:cs typeface="Arial"/>
              </a:rPr>
            </a:br>
            <a:r>
              <a:rPr lang="en-US" sz="400" b="0" kern="300" spc="50" baseline="0" dirty="0">
                <a:solidFill>
                  <a:schemeClr val="bg2">
                    <a:lumMod val="40000"/>
                    <a:lumOff val="60000"/>
                  </a:schemeClr>
                </a:solidFill>
                <a:latin typeface="Arial"/>
                <a:ea typeface="ＭＳ Ｐゴシック" pitchFamily="34" charset="-128"/>
                <a:cs typeface="Arial"/>
              </a:rPr>
              <a:t>Copyright © 2012, SAS Institute Inc. All rights reserved.</a:t>
            </a:r>
          </a:p>
        </p:txBody>
      </p:sp>
      <p:cxnSp>
        <p:nvCxnSpPr>
          <p:cNvPr id="5" name="Straight Connector 4"/>
          <p:cNvCxnSpPr/>
          <p:nvPr/>
        </p:nvCxnSpPr>
        <p:spPr bwMode="auto">
          <a:xfrm>
            <a:off x="7670800" y="1425734"/>
            <a:ext cx="0" cy="1143000"/>
          </a:xfrm>
          <a:prstGeom prst="line">
            <a:avLst/>
          </a:prstGeom>
          <a:solidFill>
            <a:schemeClr val="accent1"/>
          </a:solidFill>
          <a:ln w="12700" cap="flat" cmpd="sng" algn="ctr">
            <a:gradFill flip="none" rotWithShape="1">
              <a:gsLst>
                <a:gs pos="0">
                  <a:schemeClr val="accent1"/>
                </a:gs>
                <a:gs pos="100000">
                  <a:schemeClr val="accent1">
                    <a:alpha val="0"/>
                  </a:schemeClr>
                </a:gs>
              </a:gsLst>
              <a:lin ang="5400000" scaled="1"/>
              <a:tileRect/>
            </a:gradFill>
            <a:prstDash val="solid"/>
            <a:round/>
            <a:headEnd type="none" w="med" len="med"/>
            <a:tailEnd type="none" w="med" len="med"/>
          </a:ln>
          <a:effectLst/>
        </p:spPr>
      </p:cxnSp>
      <p:pic>
        <p:nvPicPr>
          <p:cNvPr id="7"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3838" y="1804735"/>
            <a:ext cx="725467" cy="386136"/>
          </a:xfrm>
          <a:prstGeom prst="rect">
            <a:avLst/>
          </a:prstGeom>
        </p:spPr>
      </p:pic>
    </p:spTree>
    <p:extLst>
      <p:ext uri="{BB962C8B-B14F-4D97-AF65-F5344CB8AC3E}">
        <p14:creationId xmlns:p14="http://schemas.microsoft.com/office/powerpoint/2010/main" val="4265397571"/>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9935244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539B"/>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638177" y="919162"/>
            <a:ext cx="8201025" cy="2001766"/>
          </a:xfrm>
        </p:spPr>
        <p:txBody>
          <a:bodyPr/>
          <a:lstStyle>
            <a:lvl1pPr>
              <a:buClr>
                <a:schemeClr val="accent4"/>
              </a:buClr>
              <a:buFont typeface="Arial"/>
              <a:buChar char="•"/>
              <a:defRPr>
                <a:solidFill>
                  <a:schemeClr val="accent1"/>
                </a:solidFill>
              </a:defRPr>
            </a:lvl1pPr>
            <a:lvl2pPr>
              <a:buClr>
                <a:schemeClr val="accent4"/>
              </a:buClr>
              <a:buFont typeface="Arial"/>
              <a:buChar char="•"/>
              <a:defRPr baseline="0">
                <a:solidFill>
                  <a:schemeClr val="accent1"/>
                </a:solidFill>
              </a:defRPr>
            </a:lvl2pPr>
            <a:lvl3pPr>
              <a:buClr>
                <a:schemeClr val="accent4"/>
              </a:buClr>
              <a:buFont typeface="Arial"/>
              <a:buChar char="•"/>
              <a:defRPr baseline="0">
                <a:solidFill>
                  <a:schemeClr val="accent1"/>
                </a:solidFill>
              </a:defRPr>
            </a:lvl3pPr>
            <a:lvl4pPr>
              <a:buClr>
                <a:schemeClr val="accent4"/>
              </a:buClr>
              <a:buFont typeface="Arial"/>
              <a:buChar char="•"/>
              <a:defRPr baseline="0">
                <a:solidFill>
                  <a:schemeClr val="accent1"/>
                </a:solidFill>
              </a:defRPr>
            </a:lvl4pPr>
            <a:lvl5pPr>
              <a:buClr>
                <a:schemeClr val="accent4"/>
              </a:buClr>
              <a:buFont typeface="Arial"/>
              <a:buChar char="•"/>
              <a:defRPr baseline="0">
                <a:solidFill>
                  <a:schemeClr val="accent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128264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622300" y="1135858"/>
            <a:ext cx="3873500" cy="2459071"/>
          </a:xfrm>
        </p:spPr>
        <p:txBody>
          <a:bodyPr/>
          <a:lstStyle>
            <a:lvl1pPr>
              <a:buClr>
                <a:schemeClr val="accent4"/>
              </a:buClr>
              <a:buFont typeface="Arial"/>
              <a:buChar char="•"/>
              <a:defRPr sz="2800">
                <a:solidFill>
                  <a:schemeClr val="accent1"/>
                </a:solidFill>
              </a:defRPr>
            </a:lvl1pPr>
            <a:lvl2pPr>
              <a:buClr>
                <a:schemeClr val="accent4"/>
              </a:buClr>
              <a:buFont typeface="Arial"/>
              <a:buChar char="•"/>
              <a:defRPr sz="2400">
                <a:solidFill>
                  <a:schemeClr val="accent1"/>
                </a:solidFill>
              </a:defRPr>
            </a:lvl2pPr>
            <a:lvl3pPr>
              <a:buClr>
                <a:schemeClr val="accent4"/>
              </a:buClr>
              <a:buFont typeface="Arial"/>
              <a:buChar char="•"/>
              <a:defRPr sz="2000">
                <a:solidFill>
                  <a:schemeClr val="accent1"/>
                </a:solidFill>
              </a:defRPr>
            </a:lvl3pPr>
            <a:lvl4pPr>
              <a:buClr>
                <a:schemeClr val="accent4"/>
              </a:buClr>
              <a:buFont typeface="Arial"/>
              <a:buChar char="•"/>
              <a:defRPr sz="1800">
                <a:solidFill>
                  <a:schemeClr val="accent1"/>
                </a:solidFill>
              </a:defRPr>
            </a:lvl4pPr>
            <a:lvl5pPr>
              <a:buClr>
                <a:schemeClr val="accent4"/>
              </a:buClr>
              <a:buFont typeface="Arial"/>
              <a:buChar char="•"/>
              <a:defRPr sz="1800">
                <a:solidFill>
                  <a:schemeClr val="accent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135858"/>
            <a:ext cx="4191000" cy="2459071"/>
          </a:xfrm>
        </p:spPr>
        <p:txBody>
          <a:bodyPr/>
          <a:lstStyle>
            <a:lvl1pPr>
              <a:buClr>
                <a:schemeClr val="accent4"/>
              </a:buClr>
              <a:buFont typeface="Arial"/>
              <a:buChar char="•"/>
              <a:defRPr sz="2800">
                <a:solidFill>
                  <a:schemeClr val="accent1"/>
                </a:solidFill>
              </a:defRPr>
            </a:lvl1pPr>
            <a:lvl2pPr>
              <a:buClr>
                <a:schemeClr val="accent4"/>
              </a:buClr>
              <a:buFont typeface="Arial"/>
              <a:buChar char="•"/>
              <a:defRPr sz="2400">
                <a:solidFill>
                  <a:schemeClr val="accent1"/>
                </a:solidFill>
              </a:defRPr>
            </a:lvl2pPr>
            <a:lvl3pPr>
              <a:buClr>
                <a:schemeClr val="accent4"/>
              </a:buClr>
              <a:buFont typeface="Arial"/>
              <a:buChar char="•"/>
              <a:defRPr sz="2000">
                <a:solidFill>
                  <a:schemeClr val="accent1"/>
                </a:solidFill>
              </a:defRPr>
            </a:lvl3pPr>
            <a:lvl4pPr>
              <a:buClr>
                <a:schemeClr val="accent4"/>
              </a:buClr>
              <a:buFont typeface="Arial"/>
              <a:buChar char="•"/>
              <a:defRPr sz="1800">
                <a:solidFill>
                  <a:schemeClr val="accent1"/>
                </a:solidFill>
              </a:defRPr>
            </a:lvl4pPr>
            <a:lvl5pPr>
              <a:buClr>
                <a:schemeClr val="accent4"/>
              </a:buClr>
              <a:buFont typeface="Arial"/>
              <a:buChar char="•"/>
              <a:defRPr sz="1800">
                <a:solidFill>
                  <a:schemeClr val="accent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745947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44527" y="134541"/>
            <a:ext cx="8194675" cy="857250"/>
          </a:xfrm>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35000" y="709720"/>
            <a:ext cx="3862388" cy="75713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635000" y="1466851"/>
            <a:ext cx="3862388" cy="2147576"/>
          </a:xfrm>
        </p:spPr>
        <p:txBody>
          <a:bodyPr/>
          <a:lstStyle>
            <a:lvl1pPr>
              <a:buClr>
                <a:schemeClr val="accent4"/>
              </a:buClr>
              <a:buFont typeface="Arial"/>
              <a:buChar char="•"/>
              <a:defRPr sz="2400">
                <a:solidFill>
                  <a:srgbClr val="007DC3"/>
                </a:solidFill>
              </a:defRPr>
            </a:lvl1pPr>
            <a:lvl2pPr>
              <a:buClr>
                <a:schemeClr val="accent4"/>
              </a:buClr>
              <a:buFont typeface="Arial"/>
              <a:buChar char="•"/>
              <a:defRPr sz="2000">
                <a:solidFill>
                  <a:srgbClr val="007DC3"/>
                </a:solidFill>
              </a:defRPr>
            </a:lvl2pPr>
            <a:lvl3pPr>
              <a:buClr>
                <a:schemeClr val="accent4"/>
              </a:buClr>
              <a:buFont typeface="Arial"/>
              <a:buChar char="•"/>
              <a:defRPr sz="1800">
                <a:solidFill>
                  <a:srgbClr val="007DC3"/>
                </a:solidFill>
              </a:defRPr>
            </a:lvl3pPr>
            <a:lvl4pPr>
              <a:buClr>
                <a:schemeClr val="accent4"/>
              </a:buClr>
              <a:buFont typeface="Arial"/>
              <a:buChar char="•"/>
              <a:defRPr sz="1600">
                <a:solidFill>
                  <a:srgbClr val="007DC3"/>
                </a:solidFill>
              </a:defRPr>
            </a:lvl4pPr>
            <a:lvl5pPr>
              <a:buClr>
                <a:schemeClr val="accent4"/>
              </a:buClr>
              <a:buFont typeface="Arial"/>
              <a:buChar char="•"/>
              <a:defRPr sz="1600">
                <a:solidFill>
                  <a:srgbClr val="007DC3"/>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8" y="709720"/>
            <a:ext cx="4194175" cy="75713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8" y="1466849"/>
            <a:ext cx="4194175" cy="2147576"/>
          </a:xfrm>
        </p:spPr>
        <p:txBody>
          <a:bodyPr/>
          <a:lstStyle>
            <a:lvl1pPr>
              <a:buClr>
                <a:schemeClr val="accent4"/>
              </a:buClr>
              <a:buFont typeface="Arial"/>
              <a:buChar char="•"/>
              <a:defRPr sz="2400">
                <a:solidFill>
                  <a:srgbClr val="007DC3"/>
                </a:solidFill>
              </a:defRPr>
            </a:lvl1pPr>
            <a:lvl2pPr>
              <a:buClr>
                <a:schemeClr val="accent4"/>
              </a:buClr>
              <a:buFont typeface="Arial"/>
              <a:buChar char="•"/>
              <a:defRPr sz="2000">
                <a:solidFill>
                  <a:srgbClr val="007DC3"/>
                </a:solidFill>
              </a:defRPr>
            </a:lvl2pPr>
            <a:lvl3pPr>
              <a:buClr>
                <a:schemeClr val="accent4"/>
              </a:buClr>
              <a:buFont typeface="Arial"/>
              <a:buChar char="•"/>
              <a:defRPr sz="1800">
                <a:solidFill>
                  <a:srgbClr val="007DC3"/>
                </a:solidFill>
              </a:defRPr>
            </a:lvl3pPr>
            <a:lvl4pPr>
              <a:buClr>
                <a:schemeClr val="accent4"/>
              </a:buClr>
              <a:buFont typeface="Arial"/>
              <a:buChar char="•"/>
              <a:defRPr sz="1600">
                <a:solidFill>
                  <a:srgbClr val="007DC3"/>
                </a:solidFill>
              </a:defRPr>
            </a:lvl4pPr>
            <a:lvl5pPr>
              <a:buClr>
                <a:schemeClr val="accent4"/>
              </a:buClr>
              <a:buFont typeface="Arial"/>
              <a:buChar char="•"/>
              <a:defRPr sz="1600">
                <a:solidFill>
                  <a:srgbClr val="007DC3"/>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095944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6715" y="152401"/>
            <a:ext cx="8410575" cy="690563"/>
          </a:xfrm>
          <a:prstGeom prst="rect">
            <a:avLst/>
          </a:prstGeom>
        </p:spPr>
        <p:txBody>
          <a:bodyPr lIns="0" tIns="0" rIns="0" bIns="0" anchor="b"/>
          <a:lstStyle>
            <a:lvl1pPr>
              <a:lnSpc>
                <a:spcPts val="3600"/>
              </a:lnSpc>
              <a:defRPr sz="3600">
                <a:solidFill>
                  <a:schemeClr val="accent2"/>
                </a:solidFill>
                <a:latin typeface="Arial Narrow"/>
                <a:cs typeface="Arial Narrow"/>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366716" y="1016794"/>
            <a:ext cx="8410575" cy="3440906"/>
          </a:xfrm>
          <a:prstGeom prst="rect">
            <a:avLst/>
          </a:prstGeom>
        </p:spPr>
        <p:txBody>
          <a:bodyPr lIns="0" tIns="0" rIns="0" bIns="0">
            <a:normAutofit/>
          </a:bodyPr>
          <a:lstStyle>
            <a:lvl1pPr>
              <a:spcBef>
                <a:spcPts val="1200"/>
              </a:spcBef>
              <a:buClr>
                <a:schemeClr val="accent4"/>
              </a:buClr>
              <a:buFont typeface="Arial"/>
              <a:buChar char="•"/>
              <a:defRPr>
                <a:solidFill>
                  <a:srgbClr val="007DC3"/>
                </a:solidFill>
              </a:defRPr>
            </a:lvl1pPr>
            <a:lvl2pPr>
              <a:spcBef>
                <a:spcPts val="300"/>
              </a:spcBef>
              <a:buClr>
                <a:schemeClr val="accent4"/>
              </a:buClr>
              <a:buFont typeface="Arial"/>
              <a:buChar char="•"/>
              <a:defRPr>
                <a:solidFill>
                  <a:srgbClr val="007DC3"/>
                </a:solidFill>
              </a:defRPr>
            </a:lvl2pPr>
            <a:lvl3pPr>
              <a:spcBef>
                <a:spcPts val="300"/>
              </a:spcBef>
              <a:buClr>
                <a:schemeClr val="accent4"/>
              </a:buClr>
              <a:buFont typeface="Arial"/>
              <a:buChar char="•"/>
              <a:defRPr>
                <a:solidFill>
                  <a:srgbClr val="007DC3"/>
                </a:solidFill>
              </a:defRPr>
            </a:lvl3pPr>
            <a:lvl4pPr>
              <a:spcBef>
                <a:spcPts val="300"/>
              </a:spcBef>
              <a:buClr>
                <a:schemeClr val="accent4"/>
              </a:buClr>
              <a:buFont typeface="Arial"/>
              <a:buChar char="•"/>
              <a:defRPr>
                <a:solidFill>
                  <a:srgbClr val="007DC3"/>
                </a:solidFill>
              </a:defRPr>
            </a:lvl4pPr>
            <a:lvl5pPr>
              <a:spcBef>
                <a:spcPts val="300"/>
              </a:spcBef>
              <a:buClr>
                <a:schemeClr val="accent4"/>
              </a:buClr>
              <a:buFont typeface="Arial"/>
              <a:buChar char="•"/>
              <a:defRPr sz="1600">
                <a:solidFill>
                  <a:srgbClr val="007DC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2049732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Alternativ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6"/>
          <p:cNvSpPr>
            <a:spLocks noChangeArrowheads="1"/>
          </p:cNvSpPr>
          <p:nvPr/>
        </p:nvSpPr>
        <p:spPr bwMode="auto">
          <a:xfrm>
            <a:off x="533400" y="4914900"/>
            <a:ext cx="2362200" cy="228600"/>
          </a:xfrm>
          <a:prstGeom prst="rect">
            <a:avLst/>
          </a:prstGeom>
          <a:noFill/>
          <a:ln w="9525">
            <a:noFill/>
            <a:miter lim="800000"/>
            <a:headEnd/>
            <a:tailEnd/>
          </a:ln>
          <a:effectLst/>
        </p:spPr>
        <p:txBody>
          <a:bodyPr anchor="b"/>
          <a:lstStyle/>
          <a:p>
            <a:pPr eaLnBrk="0" fontAlgn="base" hangingPunct="0">
              <a:spcBef>
                <a:spcPct val="0"/>
              </a:spcBef>
              <a:spcAft>
                <a:spcPct val="0"/>
              </a:spcAft>
              <a:defRPr/>
            </a:pPr>
            <a:endParaRPr lang="en-US" sz="600" dirty="0">
              <a:solidFill>
                <a:srgbClr val="4A91D4"/>
              </a:solidFill>
              <a:ea typeface="ＭＳ Ｐゴシック" pitchFamily="-112" charset="-128"/>
              <a:cs typeface="ＭＳ Ｐゴシック" pitchFamily="-112" charset="-128"/>
            </a:endParaRPr>
          </a:p>
        </p:txBody>
      </p:sp>
      <p:sp>
        <p:nvSpPr>
          <p:cNvPr id="5" name="Line 47"/>
          <p:cNvSpPr>
            <a:spLocks noChangeShapeType="1"/>
          </p:cNvSpPr>
          <p:nvPr/>
        </p:nvSpPr>
        <p:spPr bwMode="auto">
          <a:xfrm>
            <a:off x="1252538" y="3198813"/>
            <a:ext cx="4805362" cy="0"/>
          </a:xfrm>
          <a:prstGeom prst="line">
            <a:avLst/>
          </a:prstGeom>
          <a:noFill/>
          <a:ln w="19050">
            <a:solidFill>
              <a:schemeClr val="bg1"/>
            </a:solidFill>
            <a:round/>
            <a:headEnd/>
            <a:tailEnd/>
          </a:ln>
          <a:effectLst/>
        </p:spPr>
        <p:txBody>
          <a:bodyPr/>
          <a:lstStyle/>
          <a:p>
            <a:pPr algn="ctr" fontAlgn="base">
              <a:spcBef>
                <a:spcPct val="50000"/>
              </a:spcBef>
              <a:spcAft>
                <a:spcPct val="17000"/>
              </a:spcAft>
              <a:buClr>
                <a:srgbClr val="000000"/>
              </a:buClr>
              <a:buFont typeface="Wingdings" pitchFamily="2" charset="2"/>
              <a:buNone/>
              <a:defRPr/>
            </a:pPr>
            <a:endParaRPr lang="en-US" sz="1400" dirty="0">
              <a:solidFill>
                <a:srgbClr val="292929"/>
              </a:solidFill>
              <a:ea typeface="ＭＳ Ｐゴシック"/>
            </a:endParaRPr>
          </a:p>
        </p:txBody>
      </p:sp>
      <p:sp>
        <p:nvSpPr>
          <p:cNvPr id="6" name="TextBox 6"/>
          <p:cNvSpPr txBox="1"/>
          <p:nvPr userDrawn="1"/>
        </p:nvSpPr>
        <p:spPr>
          <a:xfrm>
            <a:off x="2995615" y="4866889"/>
            <a:ext cx="3138487" cy="276999"/>
          </a:xfrm>
          <a:prstGeom prst="rect">
            <a:avLst/>
          </a:prstGeom>
          <a:noFill/>
        </p:spPr>
        <p:txBody>
          <a:bodyPr anchor="ctr">
            <a:spAutoFit/>
          </a:bodyPr>
          <a:lstStyle/>
          <a:p>
            <a:pPr algn="ctr" eaLnBrk="0" fontAlgn="base" hangingPunct="0">
              <a:spcBef>
                <a:spcPct val="0"/>
              </a:spcBef>
              <a:spcAft>
                <a:spcPct val="0"/>
              </a:spcAft>
              <a:defRPr/>
            </a:pPr>
            <a:r>
              <a:rPr lang="en-US" sz="600" b="1" kern="300" spc="50" dirty="0">
                <a:solidFill>
                  <a:srgbClr val="00539B"/>
                </a:solidFill>
                <a:latin typeface=" arial"/>
                <a:ea typeface="ＭＳ Ｐゴシック"/>
                <a:cs typeface=" arial"/>
              </a:rPr>
              <a:t/>
            </a:r>
            <a:br>
              <a:rPr lang="en-US" sz="600" b="1" kern="300" spc="50" dirty="0">
                <a:solidFill>
                  <a:srgbClr val="00539B"/>
                </a:solidFill>
                <a:latin typeface=" arial"/>
                <a:ea typeface="ＭＳ Ｐゴシック"/>
                <a:cs typeface=" arial"/>
              </a:rPr>
            </a:br>
            <a:r>
              <a:rPr lang="en-US" sz="600" b="1" kern="300" spc="50" dirty="0">
                <a:solidFill>
                  <a:srgbClr val="00539B"/>
                </a:solidFill>
                <a:latin typeface=" arial"/>
                <a:ea typeface="ＭＳ Ｐゴシック"/>
                <a:cs typeface=" arial"/>
              </a:rPr>
              <a:t>Copyright © 2012, SAS Institute Inc. All rights reserved.</a:t>
            </a:r>
          </a:p>
        </p:txBody>
      </p:sp>
      <p:sp>
        <p:nvSpPr>
          <p:cNvPr id="23596" name="Rectangle 44"/>
          <p:cNvSpPr>
            <a:spLocks noGrp="1" noChangeArrowheads="1"/>
          </p:cNvSpPr>
          <p:nvPr>
            <p:ph type="ctrTitle" sz="quarter"/>
          </p:nvPr>
        </p:nvSpPr>
        <p:spPr>
          <a:xfrm>
            <a:off x="1143000" y="2199172"/>
            <a:ext cx="4914900" cy="1011944"/>
          </a:xfrm>
        </p:spPr>
        <p:txBody>
          <a:bodyPr anchor="b">
            <a:spAutoFit/>
          </a:bodyPr>
          <a:lstStyle>
            <a:lvl1pPr>
              <a:defRPr sz="3600" b="1" i="0" spc="0">
                <a:solidFill>
                  <a:schemeClr val="bg1"/>
                </a:solidFill>
              </a:defRPr>
            </a:lvl1pPr>
          </a:lstStyle>
          <a:p>
            <a:r>
              <a:rPr lang="en-US" smtClean="0"/>
              <a:t>Click to edit Master title style</a:t>
            </a:r>
            <a:endParaRPr lang="en-US" dirty="0"/>
          </a:p>
        </p:txBody>
      </p:sp>
      <p:sp>
        <p:nvSpPr>
          <p:cNvPr id="23597" name="Rectangle 45"/>
          <p:cNvSpPr>
            <a:spLocks noGrp="1" noChangeArrowheads="1"/>
          </p:cNvSpPr>
          <p:nvPr>
            <p:ph type="subTitle" sz="quarter" idx="1"/>
          </p:nvPr>
        </p:nvSpPr>
        <p:spPr>
          <a:xfrm>
            <a:off x="1152525" y="3200402"/>
            <a:ext cx="3810000" cy="326243"/>
          </a:xfrm>
        </p:spPr>
        <p:txBody>
          <a:bodyPr/>
          <a:lstStyle>
            <a:lvl1pPr marL="0" indent="0">
              <a:lnSpc>
                <a:spcPct val="95000"/>
              </a:lnSpc>
              <a:spcBef>
                <a:spcPct val="0"/>
              </a:spcBef>
              <a:spcAft>
                <a:spcPct val="0"/>
              </a:spcAft>
              <a:buFont typeface="Wingdings" pitchFamily="2" charset="2"/>
              <a:buNone/>
              <a:defRPr sz="1600" baseline="0">
                <a:solidFill>
                  <a:schemeClr val="bg1"/>
                </a:solidFill>
                <a:latin typeface="Arial"/>
              </a:defRPr>
            </a:lvl1pPr>
          </a:lstStyle>
          <a:p>
            <a:r>
              <a:rPr lang="en-US" dirty="0" smtClean="0"/>
              <a:t>Click to edit Master subtitle style</a:t>
            </a:r>
            <a:endParaRPr lang="en-US" dirty="0"/>
          </a:p>
        </p:txBody>
      </p:sp>
    </p:spTree>
    <p:extLst>
      <p:ext uri="{BB962C8B-B14F-4D97-AF65-F5344CB8AC3E}">
        <p14:creationId xmlns:p14="http://schemas.microsoft.com/office/powerpoint/2010/main" val="851170159"/>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Full Coverage 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4" name="Group 19"/>
          <p:cNvGrpSpPr>
            <a:grpSpLocks/>
          </p:cNvGrpSpPr>
          <p:nvPr userDrawn="1"/>
        </p:nvGrpSpPr>
        <p:grpSpPr bwMode="auto">
          <a:xfrm>
            <a:off x="1323977" y="4733926"/>
            <a:ext cx="1654175" cy="166688"/>
            <a:chOff x="1195324" y="673735"/>
            <a:chExt cx="4235450" cy="428625"/>
          </a:xfrm>
        </p:grpSpPr>
        <p:sp>
          <p:nvSpPr>
            <p:cNvPr id="5" name="Freeform 22"/>
            <p:cNvSpPr>
              <a:spLocks/>
            </p:cNvSpPr>
            <p:nvPr/>
          </p:nvSpPr>
          <p:spPr bwMode="auto">
            <a:xfrm>
              <a:off x="1195324" y="681899"/>
              <a:ext cx="528415" cy="412296"/>
            </a:xfrm>
            <a:custGeom>
              <a:avLst/>
              <a:gdLst/>
              <a:ahLst/>
              <a:cxnLst>
                <a:cxn ang="0">
                  <a:pos x="0" y="0"/>
                </a:cxn>
                <a:cxn ang="0">
                  <a:pos x="66" y="0"/>
                </a:cxn>
                <a:cxn ang="0">
                  <a:pos x="98" y="184"/>
                </a:cxn>
                <a:cxn ang="0">
                  <a:pos x="98" y="184"/>
                </a:cxn>
                <a:cxn ang="0">
                  <a:pos x="130" y="0"/>
                </a:cxn>
                <a:cxn ang="0">
                  <a:pos x="202" y="0"/>
                </a:cxn>
                <a:cxn ang="0">
                  <a:pos x="236" y="184"/>
                </a:cxn>
                <a:cxn ang="0">
                  <a:pos x="236" y="184"/>
                </a:cxn>
                <a:cxn ang="0">
                  <a:pos x="268" y="0"/>
                </a:cxn>
                <a:cxn ang="0">
                  <a:pos x="332" y="0"/>
                </a:cxn>
                <a:cxn ang="0">
                  <a:pos x="276" y="258"/>
                </a:cxn>
                <a:cxn ang="0">
                  <a:pos x="200" y="258"/>
                </a:cxn>
                <a:cxn ang="0">
                  <a:pos x="166" y="76"/>
                </a:cxn>
                <a:cxn ang="0">
                  <a:pos x="166" y="76"/>
                </a:cxn>
                <a:cxn ang="0">
                  <a:pos x="134" y="258"/>
                </a:cxn>
                <a:cxn ang="0">
                  <a:pos x="56" y="258"/>
                </a:cxn>
                <a:cxn ang="0">
                  <a:pos x="0" y="0"/>
                </a:cxn>
              </a:cxnLst>
              <a:rect l="0" t="0" r="r" b="b"/>
              <a:pathLst>
                <a:path w="332" h="258">
                  <a:moveTo>
                    <a:pt x="0" y="0"/>
                  </a:moveTo>
                  <a:lnTo>
                    <a:pt x="66" y="0"/>
                  </a:lnTo>
                  <a:lnTo>
                    <a:pt x="98" y="184"/>
                  </a:lnTo>
                  <a:lnTo>
                    <a:pt x="98" y="184"/>
                  </a:lnTo>
                  <a:lnTo>
                    <a:pt x="130" y="0"/>
                  </a:lnTo>
                  <a:lnTo>
                    <a:pt x="202" y="0"/>
                  </a:lnTo>
                  <a:lnTo>
                    <a:pt x="236" y="184"/>
                  </a:lnTo>
                  <a:lnTo>
                    <a:pt x="236" y="184"/>
                  </a:lnTo>
                  <a:lnTo>
                    <a:pt x="268" y="0"/>
                  </a:lnTo>
                  <a:lnTo>
                    <a:pt x="332" y="0"/>
                  </a:lnTo>
                  <a:lnTo>
                    <a:pt x="276" y="258"/>
                  </a:lnTo>
                  <a:lnTo>
                    <a:pt x="200" y="258"/>
                  </a:lnTo>
                  <a:lnTo>
                    <a:pt x="166" y="76"/>
                  </a:lnTo>
                  <a:lnTo>
                    <a:pt x="166" y="76"/>
                  </a:lnTo>
                  <a:lnTo>
                    <a:pt x="134" y="258"/>
                  </a:lnTo>
                  <a:lnTo>
                    <a:pt x="56" y="258"/>
                  </a:lnTo>
                  <a:lnTo>
                    <a:pt x="0" y="0"/>
                  </a:lnTo>
                  <a:close/>
                </a:path>
              </a:pathLst>
            </a:custGeom>
            <a:solidFill>
              <a:schemeClr val="bg1"/>
            </a:solidFill>
            <a:ln w="9525">
              <a:noFill/>
              <a:round/>
              <a:headEnd/>
              <a:tailEnd/>
            </a:ln>
          </p:spPr>
          <p:txBody>
            <a:bodyPr/>
            <a:lstStyle/>
            <a:p>
              <a:pPr fontAlgn="base">
                <a:spcBef>
                  <a:spcPct val="0"/>
                </a:spcBef>
                <a:spcAft>
                  <a:spcPct val="0"/>
                </a:spcAft>
                <a:defRPr/>
              </a:pPr>
              <a:endParaRPr lang="en-US" sz="1400" dirty="0">
                <a:solidFill>
                  <a:srgbClr val="292929"/>
                </a:solidFill>
                <a:ea typeface="ＭＳ Ｐゴシック"/>
              </a:endParaRPr>
            </a:p>
          </p:txBody>
        </p:sp>
        <p:sp>
          <p:nvSpPr>
            <p:cNvPr id="6" name="Freeform 23"/>
            <p:cNvSpPr>
              <a:spLocks/>
            </p:cNvSpPr>
            <p:nvPr/>
          </p:nvSpPr>
          <p:spPr bwMode="auto">
            <a:xfrm>
              <a:off x="1731869" y="681899"/>
              <a:ext cx="524352" cy="412296"/>
            </a:xfrm>
            <a:custGeom>
              <a:avLst/>
              <a:gdLst/>
              <a:ahLst/>
              <a:cxnLst>
                <a:cxn ang="0">
                  <a:pos x="0" y="0"/>
                </a:cxn>
                <a:cxn ang="0">
                  <a:pos x="66" y="0"/>
                </a:cxn>
                <a:cxn ang="0">
                  <a:pos x="96" y="184"/>
                </a:cxn>
                <a:cxn ang="0">
                  <a:pos x="98" y="184"/>
                </a:cxn>
                <a:cxn ang="0">
                  <a:pos x="130" y="0"/>
                </a:cxn>
                <a:cxn ang="0">
                  <a:pos x="200" y="0"/>
                </a:cxn>
                <a:cxn ang="0">
                  <a:pos x="234" y="184"/>
                </a:cxn>
                <a:cxn ang="0">
                  <a:pos x="236" y="184"/>
                </a:cxn>
                <a:cxn ang="0">
                  <a:pos x="266" y="0"/>
                </a:cxn>
                <a:cxn ang="0">
                  <a:pos x="330" y="0"/>
                </a:cxn>
                <a:cxn ang="0">
                  <a:pos x="274" y="258"/>
                </a:cxn>
                <a:cxn ang="0">
                  <a:pos x="200" y="258"/>
                </a:cxn>
                <a:cxn ang="0">
                  <a:pos x="166" y="76"/>
                </a:cxn>
                <a:cxn ang="0">
                  <a:pos x="164" y="76"/>
                </a:cxn>
                <a:cxn ang="0">
                  <a:pos x="132" y="258"/>
                </a:cxn>
                <a:cxn ang="0">
                  <a:pos x="56" y="258"/>
                </a:cxn>
                <a:cxn ang="0">
                  <a:pos x="0" y="0"/>
                </a:cxn>
              </a:cxnLst>
              <a:rect l="0" t="0" r="r" b="b"/>
              <a:pathLst>
                <a:path w="330" h="258">
                  <a:moveTo>
                    <a:pt x="0" y="0"/>
                  </a:moveTo>
                  <a:lnTo>
                    <a:pt x="66" y="0"/>
                  </a:lnTo>
                  <a:lnTo>
                    <a:pt x="96" y="184"/>
                  </a:lnTo>
                  <a:lnTo>
                    <a:pt x="98" y="184"/>
                  </a:lnTo>
                  <a:lnTo>
                    <a:pt x="130" y="0"/>
                  </a:lnTo>
                  <a:lnTo>
                    <a:pt x="200" y="0"/>
                  </a:lnTo>
                  <a:lnTo>
                    <a:pt x="234" y="184"/>
                  </a:lnTo>
                  <a:lnTo>
                    <a:pt x="236" y="184"/>
                  </a:lnTo>
                  <a:lnTo>
                    <a:pt x="266" y="0"/>
                  </a:lnTo>
                  <a:lnTo>
                    <a:pt x="330" y="0"/>
                  </a:lnTo>
                  <a:lnTo>
                    <a:pt x="274" y="258"/>
                  </a:lnTo>
                  <a:lnTo>
                    <a:pt x="200" y="258"/>
                  </a:lnTo>
                  <a:lnTo>
                    <a:pt x="166" y="76"/>
                  </a:lnTo>
                  <a:lnTo>
                    <a:pt x="164" y="76"/>
                  </a:lnTo>
                  <a:lnTo>
                    <a:pt x="132" y="258"/>
                  </a:lnTo>
                  <a:lnTo>
                    <a:pt x="56" y="258"/>
                  </a:lnTo>
                  <a:lnTo>
                    <a:pt x="0" y="0"/>
                  </a:lnTo>
                  <a:close/>
                </a:path>
              </a:pathLst>
            </a:custGeom>
            <a:solidFill>
              <a:schemeClr val="bg1"/>
            </a:solidFill>
            <a:ln w="9525">
              <a:noFill/>
              <a:round/>
              <a:headEnd/>
              <a:tailEnd/>
            </a:ln>
          </p:spPr>
          <p:txBody>
            <a:bodyPr/>
            <a:lstStyle/>
            <a:p>
              <a:pPr fontAlgn="base">
                <a:spcBef>
                  <a:spcPct val="0"/>
                </a:spcBef>
                <a:spcAft>
                  <a:spcPct val="0"/>
                </a:spcAft>
                <a:defRPr/>
              </a:pPr>
              <a:endParaRPr lang="en-US" sz="1400" dirty="0">
                <a:solidFill>
                  <a:srgbClr val="292929"/>
                </a:solidFill>
                <a:ea typeface="ＭＳ Ｐゴシック"/>
              </a:endParaRPr>
            </a:p>
          </p:txBody>
        </p:sp>
        <p:sp>
          <p:nvSpPr>
            <p:cNvPr id="7" name="Freeform 24"/>
            <p:cNvSpPr>
              <a:spLocks/>
            </p:cNvSpPr>
            <p:nvPr/>
          </p:nvSpPr>
          <p:spPr bwMode="auto">
            <a:xfrm>
              <a:off x="2264350" y="681899"/>
              <a:ext cx="528415" cy="412296"/>
            </a:xfrm>
            <a:custGeom>
              <a:avLst/>
              <a:gdLst/>
              <a:ahLst/>
              <a:cxnLst>
                <a:cxn ang="0">
                  <a:pos x="0" y="0"/>
                </a:cxn>
                <a:cxn ang="0">
                  <a:pos x="66" y="0"/>
                </a:cxn>
                <a:cxn ang="0">
                  <a:pos x="98" y="184"/>
                </a:cxn>
                <a:cxn ang="0">
                  <a:pos x="98" y="184"/>
                </a:cxn>
                <a:cxn ang="0">
                  <a:pos x="130" y="0"/>
                </a:cxn>
                <a:cxn ang="0">
                  <a:pos x="202" y="0"/>
                </a:cxn>
                <a:cxn ang="0">
                  <a:pos x="236" y="184"/>
                </a:cxn>
                <a:cxn ang="0">
                  <a:pos x="236" y="184"/>
                </a:cxn>
                <a:cxn ang="0">
                  <a:pos x="268" y="0"/>
                </a:cxn>
                <a:cxn ang="0">
                  <a:pos x="332" y="0"/>
                </a:cxn>
                <a:cxn ang="0">
                  <a:pos x="276" y="258"/>
                </a:cxn>
                <a:cxn ang="0">
                  <a:pos x="200" y="258"/>
                </a:cxn>
                <a:cxn ang="0">
                  <a:pos x="166" y="76"/>
                </a:cxn>
                <a:cxn ang="0">
                  <a:pos x="166" y="76"/>
                </a:cxn>
                <a:cxn ang="0">
                  <a:pos x="134" y="258"/>
                </a:cxn>
                <a:cxn ang="0">
                  <a:pos x="56" y="258"/>
                </a:cxn>
                <a:cxn ang="0">
                  <a:pos x="0" y="0"/>
                </a:cxn>
              </a:cxnLst>
              <a:rect l="0" t="0" r="r" b="b"/>
              <a:pathLst>
                <a:path w="332" h="258">
                  <a:moveTo>
                    <a:pt x="0" y="0"/>
                  </a:moveTo>
                  <a:lnTo>
                    <a:pt x="66" y="0"/>
                  </a:lnTo>
                  <a:lnTo>
                    <a:pt x="98" y="184"/>
                  </a:lnTo>
                  <a:lnTo>
                    <a:pt x="98" y="184"/>
                  </a:lnTo>
                  <a:lnTo>
                    <a:pt x="130" y="0"/>
                  </a:lnTo>
                  <a:lnTo>
                    <a:pt x="202" y="0"/>
                  </a:lnTo>
                  <a:lnTo>
                    <a:pt x="236" y="184"/>
                  </a:lnTo>
                  <a:lnTo>
                    <a:pt x="236" y="184"/>
                  </a:lnTo>
                  <a:lnTo>
                    <a:pt x="268" y="0"/>
                  </a:lnTo>
                  <a:lnTo>
                    <a:pt x="332" y="0"/>
                  </a:lnTo>
                  <a:lnTo>
                    <a:pt x="276" y="258"/>
                  </a:lnTo>
                  <a:lnTo>
                    <a:pt x="200" y="258"/>
                  </a:lnTo>
                  <a:lnTo>
                    <a:pt x="166" y="76"/>
                  </a:lnTo>
                  <a:lnTo>
                    <a:pt x="166" y="76"/>
                  </a:lnTo>
                  <a:lnTo>
                    <a:pt x="134" y="258"/>
                  </a:lnTo>
                  <a:lnTo>
                    <a:pt x="56" y="258"/>
                  </a:lnTo>
                  <a:lnTo>
                    <a:pt x="0" y="0"/>
                  </a:lnTo>
                  <a:close/>
                </a:path>
              </a:pathLst>
            </a:custGeom>
            <a:solidFill>
              <a:schemeClr val="bg1"/>
            </a:solidFill>
            <a:ln w="9525">
              <a:noFill/>
              <a:round/>
              <a:headEnd/>
              <a:tailEnd/>
            </a:ln>
          </p:spPr>
          <p:txBody>
            <a:bodyPr/>
            <a:lstStyle/>
            <a:p>
              <a:pPr fontAlgn="base">
                <a:spcBef>
                  <a:spcPct val="0"/>
                </a:spcBef>
                <a:spcAft>
                  <a:spcPct val="0"/>
                </a:spcAft>
                <a:defRPr/>
              </a:pPr>
              <a:endParaRPr lang="en-US" sz="1400" dirty="0">
                <a:solidFill>
                  <a:srgbClr val="292929"/>
                </a:solidFill>
                <a:ea typeface="ＭＳ Ｐゴシック"/>
              </a:endParaRPr>
            </a:p>
          </p:txBody>
        </p:sp>
        <p:sp>
          <p:nvSpPr>
            <p:cNvPr id="8" name="Rectangle 25"/>
            <p:cNvSpPr>
              <a:spLocks noChangeArrowheads="1"/>
            </p:cNvSpPr>
            <p:nvPr/>
          </p:nvSpPr>
          <p:spPr bwMode="auto">
            <a:xfrm>
              <a:off x="2809024" y="975813"/>
              <a:ext cx="101617" cy="118383"/>
            </a:xfrm>
            <a:prstGeom prst="rect">
              <a:avLst/>
            </a:prstGeom>
            <a:solidFill>
              <a:schemeClr val="bg1"/>
            </a:solidFill>
            <a:ln w="9525">
              <a:noFill/>
              <a:miter lim="800000"/>
              <a:headEnd/>
              <a:tailEnd/>
            </a:ln>
          </p:spPr>
          <p:txBody>
            <a:bodyPr/>
            <a:lstStyle/>
            <a:p>
              <a:pPr fontAlgn="base">
                <a:spcBef>
                  <a:spcPct val="0"/>
                </a:spcBef>
                <a:spcAft>
                  <a:spcPct val="0"/>
                </a:spcAft>
                <a:defRPr/>
              </a:pPr>
              <a:endParaRPr lang="en-US" sz="1400" dirty="0">
                <a:solidFill>
                  <a:srgbClr val="292929"/>
                </a:solidFill>
                <a:ea typeface="ＭＳ Ｐゴシック"/>
              </a:endParaRPr>
            </a:p>
          </p:txBody>
        </p:sp>
        <p:sp>
          <p:nvSpPr>
            <p:cNvPr id="9" name="Freeform 26"/>
            <p:cNvSpPr>
              <a:spLocks/>
            </p:cNvSpPr>
            <p:nvPr/>
          </p:nvSpPr>
          <p:spPr bwMode="auto">
            <a:xfrm>
              <a:off x="2967547" y="673735"/>
              <a:ext cx="304856" cy="428625"/>
            </a:xfrm>
            <a:custGeom>
              <a:avLst/>
              <a:gdLst/>
              <a:ahLst/>
              <a:cxnLst>
                <a:cxn ang="0">
                  <a:pos x="60" y="188"/>
                </a:cxn>
                <a:cxn ang="0">
                  <a:pos x="60" y="196"/>
                </a:cxn>
                <a:cxn ang="0">
                  <a:pos x="66" y="210"/>
                </a:cxn>
                <a:cxn ang="0">
                  <a:pos x="74" y="220"/>
                </a:cxn>
                <a:cxn ang="0">
                  <a:pos x="86" y="224"/>
                </a:cxn>
                <a:cxn ang="0">
                  <a:pos x="94" y="226"/>
                </a:cxn>
                <a:cxn ang="0">
                  <a:pos x="114" y="222"/>
                </a:cxn>
                <a:cxn ang="0">
                  <a:pos x="122" y="214"/>
                </a:cxn>
                <a:cxn ang="0">
                  <a:pos x="128" y="202"/>
                </a:cxn>
                <a:cxn ang="0">
                  <a:pos x="128" y="194"/>
                </a:cxn>
                <a:cxn ang="0">
                  <a:pos x="120" y="176"/>
                </a:cxn>
                <a:cxn ang="0">
                  <a:pos x="104" y="166"/>
                </a:cxn>
                <a:cxn ang="0">
                  <a:pos x="58" y="148"/>
                </a:cxn>
                <a:cxn ang="0">
                  <a:pos x="34" y="138"/>
                </a:cxn>
                <a:cxn ang="0">
                  <a:pos x="16" y="122"/>
                </a:cxn>
                <a:cxn ang="0">
                  <a:pos x="6" y="102"/>
                </a:cxn>
                <a:cxn ang="0">
                  <a:pos x="2" y="78"/>
                </a:cxn>
                <a:cxn ang="0">
                  <a:pos x="4" y="62"/>
                </a:cxn>
                <a:cxn ang="0">
                  <a:pos x="14" y="34"/>
                </a:cxn>
                <a:cxn ang="0">
                  <a:pos x="38" y="12"/>
                </a:cxn>
                <a:cxn ang="0">
                  <a:pos x="74" y="2"/>
                </a:cxn>
                <a:cxn ang="0">
                  <a:pos x="98" y="0"/>
                </a:cxn>
                <a:cxn ang="0">
                  <a:pos x="136" y="4"/>
                </a:cxn>
                <a:cxn ang="0">
                  <a:pos x="164" y="18"/>
                </a:cxn>
                <a:cxn ang="0">
                  <a:pos x="180" y="42"/>
                </a:cxn>
                <a:cxn ang="0">
                  <a:pos x="186" y="72"/>
                </a:cxn>
                <a:cxn ang="0">
                  <a:pos x="126" y="84"/>
                </a:cxn>
                <a:cxn ang="0">
                  <a:pos x="124" y="66"/>
                </a:cxn>
                <a:cxn ang="0">
                  <a:pos x="120" y="54"/>
                </a:cxn>
                <a:cxn ang="0">
                  <a:pos x="110" y="48"/>
                </a:cxn>
                <a:cxn ang="0">
                  <a:pos x="96" y="44"/>
                </a:cxn>
                <a:cxn ang="0">
                  <a:pos x="84" y="46"/>
                </a:cxn>
                <a:cxn ang="0">
                  <a:pos x="72" y="56"/>
                </a:cxn>
                <a:cxn ang="0">
                  <a:pos x="66" y="66"/>
                </a:cxn>
                <a:cxn ang="0">
                  <a:pos x="66" y="72"/>
                </a:cxn>
                <a:cxn ang="0">
                  <a:pos x="72" y="90"/>
                </a:cxn>
                <a:cxn ang="0">
                  <a:pos x="94" y="102"/>
                </a:cxn>
                <a:cxn ang="0">
                  <a:pos x="134" y="116"/>
                </a:cxn>
                <a:cxn ang="0">
                  <a:pos x="160" y="128"/>
                </a:cxn>
                <a:cxn ang="0">
                  <a:pos x="178" y="144"/>
                </a:cxn>
                <a:cxn ang="0">
                  <a:pos x="188" y="164"/>
                </a:cxn>
                <a:cxn ang="0">
                  <a:pos x="192" y="190"/>
                </a:cxn>
                <a:cxn ang="0">
                  <a:pos x="190" y="208"/>
                </a:cxn>
                <a:cxn ang="0">
                  <a:pos x="176" y="240"/>
                </a:cxn>
                <a:cxn ang="0">
                  <a:pos x="150" y="260"/>
                </a:cxn>
                <a:cxn ang="0">
                  <a:pos x="116" y="270"/>
                </a:cxn>
                <a:cxn ang="0">
                  <a:pos x="96" y="270"/>
                </a:cxn>
                <a:cxn ang="0">
                  <a:pos x="50" y="264"/>
                </a:cxn>
                <a:cxn ang="0">
                  <a:pos x="20" y="248"/>
                </a:cxn>
                <a:cxn ang="0">
                  <a:pos x="6" y="222"/>
                </a:cxn>
                <a:cxn ang="0">
                  <a:pos x="0" y="188"/>
                </a:cxn>
                <a:cxn ang="0">
                  <a:pos x="60" y="180"/>
                </a:cxn>
              </a:cxnLst>
              <a:rect l="0" t="0" r="r" b="b"/>
              <a:pathLst>
                <a:path w="192" h="270">
                  <a:moveTo>
                    <a:pt x="60" y="180"/>
                  </a:moveTo>
                  <a:lnTo>
                    <a:pt x="60" y="188"/>
                  </a:lnTo>
                  <a:lnTo>
                    <a:pt x="60" y="188"/>
                  </a:lnTo>
                  <a:lnTo>
                    <a:pt x="60" y="196"/>
                  </a:lnTo>
                  <a:lnTo>
                    <a:pt x="62" y="204"/>
                  </a:lnTo>
                  <a:lnTo>
                    <a:pt x="66" y="210"/>
                  </a:lnTo>
                  <a:lnTo>
                    <a:pt x="68" y="216"/>
                  </a:lnTo>
                  <a:lnTo>
                    <a:pt x="74" y="220"/>
                  </a:lnTo>
                  <a:lnTo>
                    <a:pt x="80" y="222"/>
                  </a:lnTo>
                  <a:lnTo>
                    <a:pt x="86" y="224"/>
                  </a:lnTo>
                  <a:lnTo>
                    <a:pt x="94" y="226"/>
                  </a:lnTo>
                  <a:lnTo>
                    <a:pt x="94" y="226"/>
                  </a:lnTo>
                  <a:lnTo>
                    <a:pt x="108" y="224"/>
                  </a:lnTo>
                  <a:lnTo>
                    <a:pt x="114" y="222"/>
                  </a:lnTo>
                  <a:lnTo>
                    <a:pt x="118" y="218"/>
                  </a:lnTo>
                  <a:lnTo>
                    <a:pt x="122" y="214"/>
                  </a:lnTo>
                  <a:lnTo>
                    <a:pt x="126" y="208"/>
                  </a:lnTo>
                  <a:lnTo>
                    <a:pt x="128" y="202"/>
                  </a:lnTo>
                  <a:lnTo>
                    <a:pt x="128" y="194"/>
                  </a:lnTo>
                  <a:lnTo>
                    <a:pt x="128" y="194"/>
                  </a:lnTo>
                  <a:lnTo>
                    <a:pt x="126" y="184"/>
                  </a:lnTo>
                  <a:lnTo>
                    <a:pt x="120" y="176"/>
                  </a:lnTo>
                  <a:lnTo>
                    <a:pt x="114" y="170"/>
                  </a:lnTo>
                  <a:lnTo>
                    <a:pt x="104" y="166"/>
                  </a:lnTo>
                  <a:lnTo>
                    <a:pt x="58" y="148"/>
                  </a:lnTo>
                  <a:lnTo>
                    <a:pt x="58" y="148"/>
                  </a:lnTo>
                  <a:lnTo>
                    <a:pt x="44" y="144"/>
                  </a:lnTo>
                  <a:lnTo>
                    <a:pt x="34" y="138"/>
                  </a:lnTo>
                  <a:lnTo>
                    <a:pt x="24" y="130"/>
                  </a:lnTo>
                  <a:lnTo>
                    <a:pt x="16" y="122"/>
                  </a:lnTo>
                  <a:lnTo>
                    <a:pt x="10" y="112"/>
                  </a:lnTo>
                  <a:lnTo>
                    <a:pt x="6" y="102"/>
                  </a:lnTo>
                  <a:lnTo>
                    <a:pt x="4" y="90"/>
                  </a:lnTo>
                  <a:lnTo>
                    <a:pt x="2" y="78"/>
                  </a:lnTo>
                  <a:lnTo>
                    <a:pt x="2" y="78"/>
                  </a:lnTo>
                  <a:lnTo>
                    <a:pt x="4" y="62"/>
                  </a:lnTo>
                  <a:lnTo>
                    <a:pt x="8" y="48"/>
                  </a:lnTo>
                  <a:lnTo>
                    <a:pt x="14" y="34"/>
                  </a:lnTo>
                  <a:lnTo>
                    <a:pt x="24" y="22"/>
                  </a:lnTo>
                  <a:lnTo>
                    <a:pt x="38" y="12"/>
                  </a:lnTo>
                  <a:lnTo>
                    <a:pt x="54" y="6"/>
                  </a:lnTo>
                  <a:lnTo>
                    <a:pt x="74" y="2"/>
                  </a:lnTo>
                  <a:lnTo>
                    <a:pt x="98" y="0"/>
                  </a:lnTo>
                  <a:lnTo>
                    <a:pt x="98" y="0"/>
                  </a:lnTo>
                  <a:lnTo>
                    <a:pt x="118" y="0"/>
                  </a:lnTo>
                  <a:lnTo>
                    <a:pt x="136" y="4"/>
                  </a:lnTo>
                  <a:lnTo>
                    <a:pt x="152" y="10"/>
                  </a:lnTo>
                  <a:lnTo>
                    <a:pt x="164" y="18"/>
                  </a:lnTo>
                  <a:lnTo>
                    <a:pt x="174" y="30"/>
                  </a:lnTo>
                  <a:lnTo>
                    <a:pt x="180" y="42"/>
                  </a:lnTo>
                  <a:lnTo>
                    <a:pt x="184" y="56"/>
                  </a:lnTo>
                  <a:lnTo>
                    <a:pt x="186" y="72"/>
                  </a:lnTo>
                  <a:lnTo>
                    <a:pt x="186" y="84"/>
                  </a:lnTo>
                  <a:lnTo>
                    <a:pt x="126" y="84"/>
                  </a:lnTo>
                  <a:lnTo>
                    <a:pt x="126" y="84"/>
                  </a:lnTo>
                  <a:lnTo>
                    <a:pt x="124" y="66"/>
                  </a:lnTo>
                  <a:lnTo>
                    <a:pt x="122" y="60"/>
                  </a:lnTo>
                  <a:lnTo>
                    <a:pt x="120" y="54"/>
                  </a:lnTo>
                  <a:lnTo>
                    <a:pt x="116" y="50"/>
                  </a:lnTo>
                  <a:lnTo>
                    <a:pt x="110" y="48"/>
                  </a:lnTo>
                  <a:lnTo>
                    <a:pt x="104" y="46"/>
                  </a:lnTo>
                  <a:lnTo>
                    <a:pt x="96" y="44"/>
                  </a:lnTo>
                  <a:lnTo>
                    <a:pt x="96" y="44"/>
                  </a:lnTo>
                  <a:lnTo>
                    <a:pt x="84" y="46"/>
                  </a:lnTo>
                  <a:lnTo>
                    <a:pt x="76" y="52"/>
                  </a:lnTo>
                  <a:lnTo>
                    <a:pt x="72" y="56"/>
                  </a:lnTo>
                  <a:lnTo>
                    <a:pt x="68" y="60"/>
                  </a:lnTo>
                  <a:lnTo>
                    <a:pt x="66" y="66"/>
                  </a:lnTo>
                  <a:lnTo>
                    <a:pt x="66" y="72"/>
                  </a:lnTo>
                  <a:lnTo>
                    <a:pt x="66" y="72"/>
                  </a:lnTo>
                  <a:lnTo>
                    <a:pt x="68" y="82"/>
                  </a:lnTo>
                  <a:lnTo>
                    <a:pt x="72" y="90"/>
                  </a:lnTo>
                  <a:lnTo>
                    <a:pt x="80" y="96"/>
                  </a:lnTo>
                  <a:lnTo>
                    <a:pt x="94" y="102"/>
                  </a:lnTo>
                  <a:lnTo>
                    <a:pt x="134" y="116"/>
                  </a:lnTo>
                  <a:lnTo>
                    <a:pt x="134" y="116"/>
                  </a:lnTo>
                  <a:lnTo>
                    <a:pt x="148" y="122"/>
                  </a:lnTo>
                  <a:lnTo>
                    <a:pt x="160" y="128"/>
                  </a:lnTo>
                  <a:lnTo>
                    <a:pt x="170" y="136"/>
                  </a:lnTo>
                  <a:lnTo>
                    <a:pt x="178" y="144"/>
                  </a:lnTo>
                  <a:lnTo>
                    <a:pt x="184" y="152"/>
                  </a:lnTo>
                  <a:lnTo>
                    <a:pt x="188" y="164"/>
                  </a:lnTo>
                  <a:lnTo>
                    <a:pt x="190" y="176"/>
                  </a:lnTo>
                  <a:lnTo>
                    <a:pt x="192" y="190"/>
                  </a:lnTo>
                  <a:lnTo>
                    <a:pt x="192" y="190"/>
                  </a:lnTo>
                  <a:lnTo>
                    <a:pt x="190" y="208"/>
                  </a:lnTo>
                  <a:lnTo>
                    <a:pt x="184" y="226"/>
                  </a:lnTo>
                  <a:lnTo>
                    <a:pt x="176" y="240"/>
                  </a:lnTo>
                  <a:lnTo>
                    <a:pt x="164" y="250"/>
                  </a:lnTo>
                  <a:lnTo>
                    <a:pt x="150" y="260"/>
                  </a:lnTo>
                  <a:lnTo>
                    <a:pt x="134" y="266"/>
                  </a:lnTo>
                  <a:lnTo>
                    <a:pt x="116" y="270"/>
                  </a:lnTo>
                  <a:lnTo>
                    <a:pt x="96" y="270"/>
                  </a:lnTo>
                  <a:lnTo>
                    <a:pt x="96" y="270"/>
                  </a:lnTo>
                  <a:lnTo>
                    <a:pt x="70" y="270"/>
                  </a:lnTo>
                  <a:lnTo>
                    <a:pt x="50" y="264"/>
                  </a:lnTo>
                  <a:lnTo>
                    <a:pt x="32" y="258"/>
                  </a:lnTo>
                  <a:lnTo>
                    <a:pt x="20" y="248"/>
                  </a:lnTo>
                  <a:lnTo>
                    <a:pt x="12" y="236"/>
                  </a:lnTo>
                  <a:lnTo>
                    <a:pt x="6" y="222"/>
                  </a:lnTo>
                  <a:lnTo>
                    <a:pt x="2" y="206"/>
                  </a:lnTo>
                  <a:lnTo>
                    <a:pt x="0" y="188"/>
                  </a:lnTo>
                  <a:lnTo>
                    <a:pt x="0" y="180"/>
                  </a:lnTo>
                  <a:lnTo>
                    <a:pt x="60" y="180"/>
                  </a:lnTo>
                  <a:close/>
                </a:path>
              </a:pathLst>
            </a:custGeom>
            <a:solidFill>
              <a:schemeClr val="bg1"/>
            </a:solidFill>
            <a:ln w="9525">
              <a:noFill/>
              <a:round/>
              <a:headEnd/>
              <a:tailEnd/>
            </a:ln>
          </p:spPr>
          <p:txBody>
            <a:bodyPr/>
            <a:lstStyle/>
            <a:p>
              <a:pPr fontAlgn="base">
                <a:spcBef>
                  <a:spcPct val="0"/>
                </a:spcBef>
                <a:spcAft>
                  <a:spcPct val="0"/>
                </a:spcAft>
                <a:defRPr/>
              </a:pPr>
              <a:endParaRPr lang="en-US" sz="1400" dirty="0">
                <a:solidFill>
                  <a:srgbClr val="292929"/>
                </a:solidFill>
                <a:ea typeface="ＭＳ Ｐゴシック"/>
              </a:endParaRPr>
            </a:p>
          </p:txBody>
        </p:sp>
        <p:sp>
          <p:nvSpPr>
            <p:cNvPr id="10" name="Freeform 27"/>
            <p:cNvSpPr>
              <a:spLocks noEditPoints="1"/>
            </p:cNvSpPr>
            <p:nvPr/>
          </p:nvSpPr>
          <p:spPr bwMode="auto">
            <a:xfrm>
              <a:off x="3308984" y="673735"/>
              <a:ext cx="317049" cy="428625"/>
            </a:xfrm>
            <a:custGeom>
              <a:avLst/>
              <a:gdLst/>
              <a:ahLst/>
              <a:cxnLst>
                <a:cxn ang="0">
                  <a:pos x="8" y="80"/>
                </a:cxn>
                <a:cxn ang="0">
                  <a:pos x="10" y="58"/>
                </a:cxn>
                <a:cxn ang="0">
                  <a:pos x="24" y="28"/>
                </a:cxn>
                <a:cxn ang="0">
                  <a:pos x="48" y="10"/>
                </a:cxn>
                <a:cxn ang="0">
                  <a:pos x="80" y="0"/>
                </a:cxn>
                <a:cxn ang="0">
                  <a:pos x="98" y="0"/>
                </a:cxn>
                <a:cxn ang="0">
                  <a:pos x="146" y="6"/>
                </a:cxn>
                <a:cxn ang="0">
                  <a:pos x="174" y="22"/>
                </a:cxn>
                <a:cxn ang="0">
                  <a:pos x="188" y="46"/>
                </a:cxn>
                <a:cxn ang="0">
                  <a:pos x="192" y="78"/>
                </a:cxn>
                <a:cxn ang="0">
                  <a:pos x="192" y="214"/>
                </a:cxn>
                <a:cxn ang="0">
                  <a:pos x="196" y="254"/>
                </a:cxn>
                <a:cxn ang="0">
                  <a:pos x="136" y="264"/>
                </a:cxn>
                <a:cxn ang="0">
                  <a:pos x="132" y="250"/>
                </a:cxn>
                <a:cxn ang="0">
                  <a:pos x="128" y="238"/>
                </a:cxn>
                <a:cxn ang="0">
                  <a:pos x="122" y="246"/>
                </a:cxn>
                <a:cxn ang="0">
                  <a:pos x="108" y="260"/>
                </a:cxn>
                <a:cxn ang="0">
                  <a:pos x="92" y="268"/>
                </a:cxn>
                <a:cxn ang="0">
                  <a:pos x="62" y="270"/>
                </a:cxn>
                <a:cxn ang="0">
                  <a:pos x="46" y="268"/>
                </a:cxn>
                <a:cxn ang="0">
                  <a:pos x="22" y="256"/>
                </a:cxn>
                <a:cxn ang="0">
                  <a:pos x="8" y="236"/>
                </a:cxn>
                <a:cxn ang="0">
                  <a:pos x="0" y="210"/>
                </a:cxn>
                <a:cxn ang="0">
                  <a:pos x="0" y="196"/>
                </a:cxn>
                <a:cxn ang="0">
                  <a:pos x="4" y="166"/>
                </a:cxn>
                <a:cxn ang="0">
                  <a:pos x="16" y="144"/>
                </a:cxn>
                <a:cxn ang="0">
                  <a:pos x="36" y="128"/>
                </a:cxn>
                <a:cxn ang="0">
                  <a:pos x="64" y="116"/>
                </a:cxn>
                <a:cxn ang="0">
                  <a:pos x="102" y="106"/>
                </a:cxn>
                <a:cxn ang="0">
                  <a:pos x="122" y="96"/>
                </a:cxn>
                <a:cxn ang="0">
                  <a:pos x="128" y="76"/>
                </a:cxn>
                <a:cxn ang="0">
                  <a:pos x="126" y="62"/>
                </a:cxn>
                <a:cxn ang="0">
                  <a:pos x="122" y="54"/>
                </a:cxn>
                <a:cxn ang="0">
                  <a:pos x="112" y="46"/>
                </a:cxn>
                <a:cxn ang="0">
                  <a:pos x="98" y="44"/>
                </a:cxn>
                <a:cxn ang="0">
                  <a:pos x="90" y="46"/>
                </a:cxn>
                <a:cxn ang="0">
                  <a:pos x="80" y="50"/>
                </a:cxn>
                <a:cxn ang="0">
                  <a:pos x="72" y="58"/>
                </a:cxn>
                <a:cxn ang="0">
                  <a:pos x="68" y="78"/>
                </a:cxn>
                <a:cxn ang="0">
                  <a:pos x="8" y="86"/>
                </a:cxn>
                <a:cxn ang="0">
                  <a:pos x="128" y="136"/>
                </a:cxn>
                <a:cxn ang="0">
                  <a:pos x="100" y="148"/>
                </a:cxn>
                <a:cxn ang="0">
                  <a:pos x="84" y="154"/>
                </a:cxn>
                <a:cxn ang="0">
                  <a:pos x="72" y="162"/>
                </a:cxn>
                <a:cxn ang="0">
                  <a:pos x="64" y="174"/>
                </a:cxn>
                <a:cxn ang="0">
                  <a:pos x="62" y="190"/>
                </a:cxn>
                <a:cxn ang="0">
                  <a:pos x="68" y="214"/>
                </a:cxn>
                <a:cxn ang="0">
                  <a:pos x="76" y="222"/>
                </a:cxn>
                <a:cxn ang="0">
                  <a:pos x="88" y="226"/>
                </a:cxn>
                <a:cxn ang="0">
                  <a:pos x="102" y="224"/>
                </a:cxn>
                <a:cxn ang="0">
                  <a:pos x="114" y="216"/>
                </a:cxn>
                <a:cxn ang="0">
                  <a:pos x="124" y="204"/>
                </a:cxn>
                <a:cxn ang="0">
                  <a:pos x="128" y="186"/>
                </a:cxn>
              </a:cxnLst>
              <a:rect l="0" t="0" r="r" b="b"/>
              <a:pathLst>
                <a:path w="200" h="270">
                  <a:moveTo>
                    <a:pt x="8" y="86"/>
                  </a:moveTo>
                  <a:lnTo>
                    <a:pt x="8" y="80"/>
                  </a:lnTo>
                  <a:lnTo>
                    <a:pt x="8" y="80"/>
                  </a:lnTo>
                  <a:lnTo>
                    <a:pt x="10" y="58"/>
                  </a:lnTo>
                  <a:lnTo>
                    <a:pt x="14" y="42"/>
                  </a:lnTo>
                  <a:lnTo>
                    <a:pt x="24" y="28"/>
                  </a:lnTo>
                  <a:lnTo>
                    <a:pt x="34" y="18"/>
                  </a:lnTo>
                  <a:lnTo>
                    <a:pt x="48" y="10"/>
                  </a:lnTo>
                  <a:lnTo>
                    <a:pt x="64" y="4"/>
                  </a:lnTo>
                  <a:lnTo>
                    <a:pt x="80" y="0"/>
                  </a:lnTo>
                  <a:lnTo>
                    <a:pt x="98" y="0"/>
                  </a:lnTo>
                  <a:lnTo>
                    <a:pt x="98" y="0"/>
                  </a:lnTo>
                  <a:lnTo>
                    <a:pt x="124" y="2"/>
                  </a:lnTo>
                  <a:lnTo>
                    <a:pt x="146" y="6"/>
                  </a:lnTo>
                  <a:lnTo>
                    <a:pt x="162" y="12"/>
                  </a:lnTo>
                  <a:lnTo>
                    <a:pt x="174" y="22"/>
                  </a:lnTo>
                  <a:lnTo>
                    <a:pt x="182" y="34"/>
                  </a:lnTo>
                  <a:lnTo>
                    <a:pt x="188" y="46"/>
                  </a:lnTo>
                  <a:lnTo>
                    <a:pt x="190" y="62"/>
                  </a:lnTo>
                  <a:lnTo>
                    <a:pt x="192" y="78"/>
                  </a:lnTo>
                  <a:lnTo>
                    <a:pt x="192" y="214"/>
                  </a:lnTo>
                  <a:lnTo>
                    <a:pt x="192" y="214"/>
                  </a:lnTo>
                  <a:lnTo>
                    <a:pt x="194" y="242"/>
                  </a:lnTo>
                  <a:lnTo>
                    <a:pt x="196" y="254"/>
                  </a:lnTo>
                  <a:lnTo>
                    <a:pt x="200" y="264"/>
                  </a:lnTo>
                  <a:lnTo>
                    <a:pt x="136" y="264"/>
                  </a:lnTo>
                  <a:lnTo>
                    <a:pt x="136" y="264"/>
                  </a:lnTo>
                  <a:lnTo>
                    <a:pt x="132" y="250"/>
                  </a:lnTo>
                  <a:lnTo>
                    <a:pt x="128" y="238"/>
                  </a:lnTo>
                  <a:lnTo>
                    <a:pt x="128" y="238"/>
                  </a:lnTo>
                  <a:lnTo>
                    <a:pt x="128" y="238"/>
                  </a:lnTo>
                  <a:lnTo>
                    <a:pt x="122" y="246"/>
                  </a:lnTo>
                  <a:lnTo>
                    <a:pt x="116" y="254"/>
                  </a:lnTo>
                  <a:lnTo>
                    <a:pt x="108" y="260"/>
                  </a:lnTo>
                  <a:lnTo>
                    <a:pt x="100" y="264"/>
                  </a:lnTo>
                  <a:lnTo>
                    <a:pt x="92" y="268"/>
                  </a:lnTo>
                  <a:lnTo>
                    <a:pt x="84" y="270"/>
                  </a:lnTo>
                  <a:lnTo>
                    <a:pt x="62" y="270"/>
                  </a:lnTo>
                  <a:lnTo>
                    <a:pt x="62" y="270"/>
                  </a:lnTo>
                  <a:lnTo>
                    <a:pt x="46" y="268"/>
                  </a:lnTo>
                  <a:lnTo>
                    <a:pt x="32" y="264"/>
                  </a:lnTo>
                  <a:lnTo>
                    <a:pt x="22" y="256"/>
                  </a:lnTo>
                  <a:lnTo>
                    <a:pt x="14" y="246"/>
                  </a:lnTo>
                  <a:lnTo>
                    <a:pt x="8" y="236"/>
                  </a:lnTo>
                  <a:lnTo>
                    <a:pt x="2" y="222"/>
                  </a:lnTo>
                  <a:lnTo>
                    <a:pt x="0" y="210"/>
                  </a:lnTo>
                  <a:lnTo>
                    <a:pt x="0" y="196"/>
                  </a:lnTo>
                  <a:lnTo>
                    <a:pt x="0" y="196"/>
                  </a:lnTo>
                  <a:lnTo>
                    <a:pt x="0" y="180"/>
                  </a:lnTo>
                  <a:lnTo>
                    <a:pt x="4" y="166"/>
                  </a:lnTo>
                  <a:lnTo>
                    <a:pt x="8" y="154"/>
                  </a:lnTo>
                  <a:lnTo>
                    <a:pt x="16" y="144"/>
                  </a:lnTo>
                  <a:lnTo>
                    <a:pt x="24" y="134"/>
                  </a:lnTo>
                  <a:lnTo>
                    <a:pt x="36" y="128"/>
                  </a:lnTo>
                  <a:lnTo>
                    <a:pt x="48" y="122"/>
                  </a:lnTo>
                  <a:lnTo>
                    <a:pt x="64" y="116"/>
                  </a:lnTo>
                  <a:lnTo>
                    <a:pt x="102" y="106"/>
                  </a:lnTo>
                  <a:lnTo>
                    <a:pt x="102" y="106"/>
                  </a:lnTo>
                  <a:lnTo>
                    <a:pt x="114" y="102"/>
                  </a:lnTo>
                  <a:lnTo>
                    <a:pt x="122" y="96"/>
                  </a:lnTo>
                  <a:lnTo>
                    <a:pt x="128" y="88"/>
                  </a:lnTo>
                  <a:lnTo>
                    <a:pt x="128" y="76"/>
                  </a:lnTo>
                  <a:lnTo>
                    <a:pt x="128" y="76"/>
                  </a:lnTo>
                  <a:lnTo>
                    <a:pt x="126" y="62"/>
                  </a:lnTo>
                  <a:lnTo>
                    <a:pt x="124" y="58"/>
                  </a:lnTo>
                  <a:lnTo>
                    <a:pt x="122" y="54"/>
                  </a:lnTo>
                  <a:lnTo>
                    <a:pt x="118" y="50"/>
                  </a:lnTo>
                  <a:lnTo>
                    <a:pt x="112" y="46"/>
                  </a:lnTo>
                  <a:lnTo>
                    <a:pt x="106" y="46"/>
                  </a:lnTo>
                  <a:lnTo>
                    <a:pt x="98" y="44"/>
                  </a:lnTo>
                  <a:lnTo>
                    <a:pt x="98" y="44"/>
                  </a:lnTo>
                  <a:lnTo>
                    <a:pt x="90" y="46"/>
                  </a:lnTo>
                  <a:lnTo>
                    <a:pt x="84" y="48"/>
                  </a:lnTo>
                  <a:lnTo>
                    <a:pt x="80" y="50"/>
                  </a:lnTo>
                  <a:lnTo>
                    <a:pt x="74" y="54"/>
                  </a:lnTo>
                  <a:lnTo>
                    <a:pt x="72" y="58"/>
                  </a:lnTo>
                  <a:lnTo>
                    <a:pt x="70" y="64"/>
                  </a:lnTo>
                  <a:lnTo>
                    <a:pt x="68" y="78"/>
                  </a:lnTo>
                  <a:lnTo>
                    <a:pt x="68" y="86"/>
                  </a:lnTo>
                  <a:lnTo>
                    <a:pt x="8" y="86"/>
                  </a:lnTo>
                  <a:close/>
                  <a:moveTo>
                    <a:pt x="128" y="136"/>
                  </a:moveTo>
                  <a:lnTo>
                    <a:pt x="128" y="136"/>
                  </a:lnTo>
                  <a:lnTo>
                    <a:pt x="114" y="144"/>
                  </a:lnTo>
                  <a:lnTo>
                    <a:pt x="100" y="148"/>
                  </a:lnTo>
                  <a:lnTo>
                    <a:pt x="100" y="148"/>
                  </a:lnTo>
                  <a:lnTo>
                    <a:pt x="84" y="154"/>
                  </a:lnTo>
                  <a:lnTo>
                    <a:pt x="76" y="158"/>
                  </a:lnTo>
                  <a:lnTo>
                    <a:pt x="72" y="162"/>
                  </a:lnTo>
                  <a:lnTo>
                    <a:pt x="68" y="168"/>
                  </a:lnTo>
                  <a:lnTo>
                    <a:pt x="64" y="174"/>
                  </a:lnTo>
                  <a:lnTo>
                    <a:pt x="62" y="190"/>
                  </a:lnTo>
                  <a:lnTo>
                    <a:pt x="62" y="190"/>
                  </a:lnTo>
                  <a:lnTo>
                    <a:pt x="64" y="204"/>
                  </a:lnTo>
                  <a:lnTo>
                    <a:pt x="68" y="214"/>
                  </a:lnTo>
                  <a:lnTo>
                    <a:pt x="72" y="220"/>
                  </a:lnTo>
                  <a:lnTo>
                    <a:pt x="76" y="222"/>
                  </a:lnTo>
                  <a:lnTo>
                    <a:pt x="82" y="224"/>
                  </a:lnTo>
                  <a:lnTo>
                    <a:pt x="88" y="226"/>
                  </a:lnTo>
                  <a:lnTo>
                    <a:pt x="88" y="226"/>
                  </a:lnTo>
                  <a:lnTo>
                    <a:pt x="102" y="224"/>
                  </a:lnTo>
                  <a:lnTo>
                    <a:pt x="108" y="220"/>
                  </a:lnTo>
                  <a:lnTo>
                    <a:pt x="114" y="216"/>
                  </a:lnTo>
                  <a:lnTo>
                    <a:pt x="120" y="210"/>
                  </a:lnTo>
                  <a:lnTo>
                    <a:pt x="124" y="204"/>
                  </a:lnTo>
                  <a:lnTo>
                    <a:pt x="128" y="196"/>
                  </a:lnTo>
                  <a:lnTo>
                    <a:pt x="128" y="186"/>
                  </a:lnTo>
                  <a:lnTo>
                    <a:pt x="128" y="136"/>
                  </a:lnTo>
                  <a:close/>
                </a:path>
              </a:pathLst>
            </a:custGeom>
            <a:solidFill>
              <a:schemeClr val="bg1"/>
            </a:solidFill>
            <a:ln w="9525">
              <a:noFill/>
              <a:round/>
              <a:headEnd/>
              <a:tailEnd/>
            </a:ln>
          </p:spPr>
          <p:txBody>
            <a:bodyPr/>
            <a:lstStyle/>
            <a:p>
              <a:pPr fontAlgn="base">
                <a:spcBef>
                  <a:spcPct val="0"/>
                </a:spcBef>
                <a:spcAft>
                  <a:spcPct val="0"/>
                </a:spcAft>
                <a:defRPr/>
              </a:pPr>
              <a:endParaRPr lang="en-US" sz="1400" dirty="0">
                <a:solidFill>
                  <a:srgbClr val="292929"/>
                </a:solidFill>
                <a:ea typeface="ＭＳ Ｐゴシック"/>
              </a:endParaRPr>
            </a:p>
          </p:txBody>
        </p:sp>
        <p:sp>
          <p:nvSpPr>
            <p:cNvPr id="11" name="Freeform 28"/>
            <p:cNvSpPr>
              <a:spLocks/>
            </p:cNvSpPr>
            <p:nvPr/>
          </p:nvSpPr>
          <p:spPr bwMode="auto">
            <a:xfrm>
              <a:off x="3670747" y="673735"/>
              <a:ext cx="300790" cy="428625"/>
            </a:xfrm>
            <a:custGeom>
              <a:avLst/>
              <a:gdLst/>
              <a:ahLst/>
              <a:cxnLst>
                <a:cxn ang="0">
                  <a:pos x="58" y="188"/>
                </a:cxn>
                <a:cxn ang="0">
                  <a:pos x="60" y="196"/>
                </a:cxn>
                <a:cxn ang="0">
                  <a:pos x="64" y="210"/>
                </a:cxn>
                <a:cxn ang="0">
                  <a:pos x="72" y="220"/>
                </a:cxn>
                <a:cxn ang="0">
                  <a:pos x="86" y="224"/>
                </a:cxn>
                <a:cxn ang="0">
                  <a:pos x="94" y="226"/>
                </a:cxn>
                <a:cxn ang="0">
                  <a:pos x="112" y="222"/>
                </a:cxn>
                <a:cxn ang="0">
                  <a:pos x="122" y="214"/>
                </a:cxn>
                <a:cxn ang="0">
                  <a:pos x="126" y="202"/>
                </a:cxn>
                <a:cxn ang="0">
                  <a:pos x="126" y="194"/>
                </a:cxn>
                <a:cxn ang="0">
                  <a:pos x="120" y="176"/>
                </a:cxn>
                <a:cxn ang="0">
                  <a:pos x="102" y="166"/>
                </a:cxn>
                <a:cxn ang="0">
                  <a:pos x="56" y="148"/>
                </a:cxn>
                <a:cxn ang="0">
                  <a:pos x="32" y="138"/>
                </a:cxn>
                <a:cxn ang="0">
                  <a:pos x="16" y="122"/>
                </a:cxn>
                <a:cxn ang="0">
                  <a:pos x="4" y="102"/>
                </a:cxn>
                <a:cxn ang="0">
                  <a:pos x="2" y="78"/>
                </a:cxn>
                <a:cxn ang="0">
                  <a:pos x="2" y="62"/>
                </a:cxn>
                <a:cxn ang="0">
                  <a:pos x="14" y="34"/>
                </a:cxn>
                <a:cxn ang="0">
                  <a:pos x="36" y="12"/>
                </a:cxn>
                <a:cxn ang="0">
                  <a:pos x="72" y="2"/>
                </a:cxn>
                <a:cxn ang="0">
                  <a:pos x="96" y="0"/>
                </a:cxn>
                <a:cxn ang="0">
                  <a:pos x="136" y="4"/>
                </a:cxn>
                <a:cxn ang="0">
                  <a:pos x="162" y="18"/>
                </a:cxn>
                <a:cxn ang="0">
                  <a:pos x="178" y="42"/>
                </a:cxn>
                <a:cxn ang="0">
                  <a:pos x="184" y="72"/>
                </a:cxn>
                <a:cxn ang="0">
                  <a:pos x="124" y="84"/>
                </a:cxn>
                <a:cxn ang="0">
                  <a:pos x="124" y="66"/>
                </a:cxn>
                <a:cxn ang="0">
                  <a:pos x="118" y="54"/>
                </a:cxn>
                <a:cxn ang="0">
                  <a:pos x="110" y="48"/>
                </a:cxn>
                <a:cxn ang="0">
                  <a:pos x="96" y="44"/>
                </a:cxn>
                <a:cxn ang="0">
                  <a:pos x="84" y="46"/>
                </a:cxn>
                <a:cxn ang="0">
                  <a:pos x="70" y="56"/>
                </a:cxn>
                <a:cxn ang="0">
                  <a:pos x="66" y="66"/>
                </a:cxn>
                <a:cxn ang="0">
                  <a:pos x="64" y="72"/>
                </a:cxn>
                <a:cxn ang="0">
                  <a:pos x="70" y="90"/>
                </a:cxn>
                <a:cxn ang="0">
                  <a:pos x="94" y="102"/>
                </a:cxn>
                <a:cxn ang="0">
                  <a:pos x="134" y="116"/>
                </a:cxn>
                <a:cxn ang="0">
                  <a:pos x="160" y="128"/>
                </a:cxn>
                <a:cxn ang="0">
                  <a:pos x="178" y="144"/>
                </a:cxn>
                <a:cxn ang="0">
                  <a:pos x="186" y="164"/>
                </a:cxn>
                <a:cxn ang="0">
                  <a:pos x="190" y="190"/>
                </a:cxn>
                <a:cxn ang="0">
                  <a:pos x="188" y="208"/>
                </a:cxn>
                <a:cxn ang="0">
                  <a:pos x="174" y="240"/>
                </a:cxn>
                <a:cxn ang="0">
                  <a:pos x="148" y="260"/>
                </a:cxn>
                <a:cxn ang="0">
                  <a:pos x="114" y="270"/>
                </a:cxn>
                <a:cxn ang="0">
                  <a:pos x="94" y="270"/>
                </a:cxn>
                <a:cxn ang="0">
                  <a:pos x="48" y="264"/>
                </a:cxn>
                <a:cxn ang="0">
                  <a:pos x="20" y="248"/>
                </a:cxn>
                <a:cxn ang="0">
                  <a:pos x="4" y="222"/>
                </a:cxn>
                <a:cxn ang="0">
                  <a:pos x="0" y="188"/>
                </a:cxn>
                <a:cxn ang="0">
                  <a:pos x="58" y="180"/>
                </a:cxn>
              </a:cxnLst>
              <a:rect l="0" t="0" r="r" b="b"/>
              <a:pathLst>
                <a:path w="190" h="270">
                  <a:moveTo>
                    <a:pt x="58" y="180"/>
                  </a:moveTo>
                  <a:lnTo>
                    <a:pt x="58" y="188"/>
                  </a:lnTo>
                  <a:lnTo>
                    <a:pt x="58" y="188"/>
                  </a:lnTo>
                  <a:lnTo>
                    <a:pt x="60" y="196"/>
                  </a:lnTo>
                  <a:lnTo>
                    <a:pt x="62" y="204"/>
                  </a:lnTo>
                  <a:lnTo>
                    <a:pt x="64" y="210"/>
                  </a:lnTo>
                  <a:lnTo>
                    <a:pt x="68" y="216"/>
                  </a:lnTo>
                  <a:lnTo>
                    <a:pt x="72" y="220"/>
                  </a:lnTo>
                  <a:lnTo>
                    <a:pt x="78" y="222"/>
                  </a:lnTo>
                  <a:lnTo>
                    <a:pt x="86" y="224"/>
                  </a:lnTo>
                  <a:lnTo>
                    <a:pt x="94" y="226"/>
                  </a:lnTo>
                  <a:lnTo>
                    <a:pt x="94" y="226"/>
                  </a:lnTo>
                  <a:lnTo>
                    <a:pt x="108" y="224"/>
                  </a:lnTo>
                  <a:lnTo>
                    <a:pt x="112" y="222"/>
                  </a:lnTo>
                  <a:lnTo>
                    <a:pt x="118" y="218"/>
                  </a:lnTo>
                  <a:lnTo>
                    <a:pt x="122" y="214"/>
                  </a:lnTo>
                  <a:lnTo>
                    <a:pt x="124" y="208"/>
                  </a:lnTo>
                  <a:lnTo>
                    <a:pt x="126" y="202"/>
                  </a:lnTo>
                  <a:lnTo>
                    <a:pt x="126" y="194"/>
                  </a:lnTo>
                  <a:lnTo>
                    <a:pt x="126" y="194"/>
                  </a:lnTo>
                  <a:lnTo>
                    <a:pt x="124" y="184"/>
                  </a:lnTo>
                  <a:lnTo>
                    <a:pt x="120" y="176"/>
                  </a:lnTo>
                  <a:lnTo>
                    <a:pt x="112" y="170"/>
                  </a:lnTo>
                  <a:lnTo>
                    <a:pt x="102" y="166"/>
                  </a:lnTo>
                  <a:lnTo>
                    <a:pt x="56" y="148"/>
                  </a:lnTo>
                  <a:lnTo>
                    <a:pt x="56" y="148"/>
                  </a:lnTo>
                  <a:lnTo>
                    <a:pt x="44" y="144"/>
                  </a:lnTo>
                  <a:lnTo>
                    <a:pt x="32" y="138"/>
                  </a:lnTo>
                  <a:lnTo>
                    <a:pt x="24" y="130"/>
                  </a:lnTo>
                  <a:lnTo>
                    <a:pt x="16" y="122"/>
                  </a:lnTo>
                  <a:lnTo>
                    <a:pt x="10" y="112"/>
                  </a:lnTo>
                  <a:lnTo>
                    <a:pt x="4" y="102"/>
                  </a:lnTo>
                  <a:lnTo>
                    <a:pt x="2" y="90"/>
                  </a:lnTo>
                  <a:lnTo>
                    <a:pt x="2" y="78"/>
                  </a:lnTo>
                  <a:lnTo>
                    <a:pt x="2" y="78"/>
                  </a:lnTo>
                  <a:lnTo>
                    <a:pt x="2" y="62"/>
                  </a:lnTo>
                  <a:lnTo>
                    <a:pt x="6" y="48"/>
                  </a:lnTo>
                  <a:lnTo>
                    <a:pt x="14" y="34"/>
                  </a:lnTo>
                  <a:lnTo>
                    <a:pt x="24" y="22"/>
                  </a:lnTo>
                  <a:lnTo>
                    <a:pt x="36" y="12"/>
                  </a:lnTo>
                  <a:lnTo>
                    <a:pt x="52" y="6"/>
                  </a:lnTo>
                  <a:lnTo>
                    <a:pt x="72" y="2"/>
                  </a:lnTo>
                  <a:lnTo>
                    <a:pt x="96" y="0"/>
                  </a:lnTo>
                  <a:lnTo>
                    <a:pt x="96" y="0"/>
                  </a:lnTo>
                  <a:lnTo>
                    <a:pt x="118" y="0"/>
                  </a:lnTo>
                  <a:lnTo>
                    <a:pt x="136" y="4"/>
                  </a:lnTo>
                  <a:lnTo>
                    <a:pt x="150" y="10"/>
                  </a:lnTo>
                  <a:lnTo>
                    <a:pt x="162" y="18"/>
                  </a:lnTo>
                  <a:lnTo>
                    <a:pt x="172" y="30"/>
                  </a:lnTo>
                  <a:lnTo>
                    <a:pt x="178" y="42"/>
                  </a:lnTo>
                  <a:lnTo>
                    <a:pt x="182" y="56"/>
                  </a:lnTo>
                  <a:lnTo>
                    <a:pt x="184" y="72"/>
                  </a:lnTo>
                  <a:lnTo>
                    <a:pt x="184" y="84"/>
                  </a:lnTo>
                  <a:lnTo>
                    <a:pt x="124" y="84"/>
                  </a:lnTo>
                  <a:lnTo>
                    <a:pt x="124" y="84"/>
                  </a:lnTo>
                  <a:lnTo>
                    <a:pt x="124" y="66"/>
                  </a:lnTo>
                  <a:lnTo>
                    <a:pt x="122" y="60"/>
                  </a:lnTo>
                  <a:lnTo>
                    <a:pt x="118" y="54"/>
                  </a:lnTo>
                  <a:lnTo>
                    <a:pt x="114" y="50"/>
                  </a:lnTo>
                  <a:lnTo>
                    <a:pt x="110" y="48"/>
                  </a:lnTo>
                  <a:lnTo>
                    <a:pt x="104" y="46"/>
                  </a:lnTo>
                  <a:lnTo>
                    <a:pt x="96" y="44"/>
                  </a:lnTo>
                  <a:lnTo>
                    <a:pt x="96" y="44"/>
                  </a:lnTo>
                  <a:lnTo>
                    <a:pt x="84" y="46"/>
                  </a:lnTo>
                  <a:lnTo>
                    <a:pt x="74" y="52"/>
                  </a:lnTo>
                  <a:lnTo>
                    <a:pt x="70" y="56"/>
                  </a:lnTo>
                  <a:lnTo>
                    <a:pt x="68" y="60"/>
                  </a:lnTo>
                  <a:lnTo>
                    <a:pt x="66" y="66"/>
                  </a:lnTo>
                  <a:lnTo>
                    <a:pt x="64" y="72"/>
                  </a:lnTo>
                  <a:lnTo>
                    <a:pt x="64" y="72"/>
                  </a:lnTo>
                  <a:lnTo>
                    <a:pt x="66" y="82"/>
                  </a:lnTo>
                  <a:lnTo>
                    <a:pt x="70" y="90"/>
                  </a:lnTo>
                  <a:lnTo>
                    <a:pt x="80" y="96"/>
                  </a:lnTo>
                  <a:lnTo>
                    <a:pt x="94" y="102"/>
                  </a:lnTo>
                  <a:lnTo>
                    <a:pt x="134" y="116"/>
                  </a:lnTo>
                  <a:lnTo>
                    <a:pt x="134" y="116"/>
                  </a:lnTo>
                  <a:lnTo>
                    <a:pt x="148" y="122"/>
                  </a:lnTo>
                  <a:lnTo>
                    <a:pt x="160" y="128"/>
                  </a:lnTo>
                  <a:lnTo>
                    <a:pt x="170" y="136"/>
                  </a:lnTo>
                  <a:lnTo>
                    <a:pt x="178" y="144"/>
                  </a:lnTo>
                  <a:lnTo>
                    <a:pt x="182" y="152"/>
                  </a:lnTo>
                  <a:lnTo>
                    <a:pt x="186" y="164"/>
                  </a:lnTo>
                  <a:lnTo>
                    <a:pt x="190" y="176"/>
                  </a:lnTo>
                  <a:lnTo>
                    <a:pt x="190" y="190"/>
                  </a:lnTo>
                  <a:lnTo>
                    <a:pt x="190" y="190"/>
                  </a:lnTo>
                  <a:lnTo>
                    <a:pt x="188" y="208"/>
                  </a:lnTo>
                  <a:lnTo>
                    <a:pt x="182" y="226"/>
                  </a:lnTo>
                  <a:lnTo>
                    <a:pt x="174" y="240"/>
                  </a:lnTo>
                  <a:lnTo>
                    <a:pt x="162" y="250"/>
                  </a:lnTo>
                  <a:lnTo>
                    <a:pt x="148" y="260"/>
                  </a:lnTo>
                  <a:lnTo>
                    <a:pt x="132" y="266"/>
                  </a:lnTo>
                  <a:lnTo>
                    <a:pt x="114" y="270"/>
                  </a:lnTo>
                  <a:lnTo>
                    <a:pt x="94" y="270"/>
                  </a:lnTo>
                  <a:lnTo>
                    <a:pt x="94" y="270"/>
                  </a:lnTo>
                  <a:lnTo>
                    <a:pt x="68" y="270"/>
                  </a:lnTo>
                  <a:lnTo>
                    <a:pt x="48" y="264"/>
                  </a:lnTo>
                  <a:lnTo>
                    <a:pt x="32" y="258"/>
                  </a:lnTo>
                  <a:lnTo>
                    <a:pt x="20" y="248"/>
                  </a:lnTo>
                  <a:lnTo>
                    <a:pt x="10" y="236"/>
                  </a:lnTo>
                  <a:lnTo>
                    <a:pt x="4" y="222"/>
                  </a:lnTo>
                  <a:lnTo>
                    <a:pt x="0" y="206"/>
                  </a:lnTo>
                  <a:lnTo>
                    <a:pt x="0" y="188"/>
                  </a:lnTo>
                  <a:lnTo>
                    <a:pt x="0" y="180"/>
                  </a:lnTo>
                  <a:lnTo>
                    <a:pt x="58" y="180"/>
                  </a:lnTo>
                  <a:close/>
                </a:path>
              </a:pathLst>
            </a:custGeom>
            <a:solidFill>
              <a:schemeClr val="bg1"/>
            </a:solidFill>
            <a:ln w="9525">
              <a:noFill/>
              <a:round/>
              <a:headEnd/>
              <a:tailEnd/>
            </a:ln>
          </p:spPr>
          <p:txBody>
            <a:bodyPr/>
            <a:lstStyle/>
            <a:p>
              <a:pPr fontAlgn="base">
                <a:spcBef>
                  <a:spcPct val="0"/>
                </a:spcBef>
                <a:spcAft>
                  <a:spcPct val="0"/>
                </a:spcAft>
                <a:defRPr/>
              </a:pPr>
              <a:endParaRPr lang="en-US" sz="1400" dirty="0">
                <a:solidFill>
                  <a:srgbClr val="292929"/>
                </a:solidFill>
                <a:ea typeface="ＭＳ Ｐゴシック"/>
              </a:endParaRPr>
            </a:p>
          </p:txBody>
        </p:sp>
        <p:sp>
          <p:nvSpPr>
            <p:cNvPr id="12" name="Rectangle 29"/>
            <p:cNvSpPr>
              <a:spLocks noChangeArrowheads="1"/>
            </p:cNvSpPr>
            <p:nvPr/>
          </p:nvSpPr>
          <p:spPr bwMode="auto">
            <a:xfrm>
              <a:off x="4032506" y="975813"/>
              <a:ext cx="101620" cy="118383"/>
            </a:xfrm>
            <a:prstGeom prst="rect">
              <a:avLst/>
            </a:prstGeom>
            <a:solidFill>
              <a:schemeClr val="bg1"/>
            </a:solidFill>
            <a:ln w="9525">
              <a:noFill/>
              <a:miter lim="800000"/>
              <a:headEnd/>
              <a:tailEnd/>
            </a:ln>
          </p:spPr>
          <p:txBody>
            <a:bodyPr/>
            <a:lstStyle/>
            <a:p>
              <a:pPr fontAlgn="base">
                <a:spcBef>
                  <a:spcPct val="0"/>
                </a:spcBef>
                <a:spcAft>
                  <a:spcPct val="0"/>
                </a:spcAft>
                <a:defRPr/>
              </a:pPr>
              <a:endParaRPr lang="en-US" sz="1400" dirty="0">
                <a:solidFill>
                  <a:srgbClr val="292929"/>
                </a:solidFill>
                <a:ea typeface="ＭＳ Ｐゴシック"/>
              </a:endParaRPr>
            </a:p>
          </p:txBody>
        </p:sp>
        <p:sp>
          <p:nvSpPr>
            <p:cNvPr id="13" name="Freeform 30"/>
            <p:cNvSpPr>
              <a:spLocks/>
            </p:cNvSpPr>
            <p:nvPr/>
          </p:nvSpPr>
          <p:spPr bwMode="auto">
            <a:xfrm>
              <a:off x="4191032" y="673735"/>
              <a:ext cx="317049" cy="428625"/>
            </a:xfrm>
            <a:custGeom>
              <a:avLst/>
              <a:gdLst/>
              <a:ahLst/>
              <a:cxnLst>
                <a:cxn ang="0">
                  <a:pos x="134" y="100"/>
                </a:cxn>
                <a:cxn ang="0">
                  <a:pos x="132" y="72"/>
                </a:cxn>
                <a:cxn ang="0">
                  <a:pos x="124" y="58"/>
                </a:cxn>
                <a:cxn ang="0">
                  <a:pos x="112" y="48"/>
                </a:cxn>
                <a:cxn ang="0">
                  <a:pos x="104" y="48"/>
                </a:cxn>
                <a:cxn ang="0">
                  <a:pos x="84" y="52"/>
                </a:cxn>
                <a:cxn ang="0">
                  <a:pos x="74" y="70"/>
                </a:cxn>
                <a:cxn ang="0">
                  <a:pos x="68" y="96"/>
                </a:cxn>
                <a:cxn ang="0">
                  <a:pos x="66" y="136"/>
                </a:cxn>
                <a:cxn ang="0">
                  <a:pos x="70" y="192"/>
                </a:cxn>
                <a:cxn ang="0">
                  <a:pos x="78" y="214"/>
                </a:cxn>
                <a:cxn ang="0">
                  <a:pos x="92" y="224"/>
                </a:cxn>
                <a:cxn ang="0">
                  <a:pos x="102" y="226"/>
                </a:cxn>
                <a:cxn ang="0">
                  <a:pos x="116" y="222"/>
                </a:cxn>
                <a:cxn ang="0">
                  <a:pos x="126" y="212"/>
                </a:cxn>
                <a:cxn ang="0">
                  <a:pos x="132" y="192"/>
                </a:cxn>
                <a:cxn ang="0">
                  <a:pos x="198" y="166"/>
                </a:cxn>
                <a:cxn ang="0">
                  <a:pos x="196" y="190"/>
                </a:cxn>
                <a:cxn ang="0">
                  <a:pos x="184" y="228"/>
                </a:cxn>
                <a:cxn ang="0">
                  <a:pos x="160" y="256"/>
                </a:cxn>
                <a:cxn ang="0">
                  <a:pos x="124" y="268"/>
                </a:cxn>
                <a:cxn ang="0">
                  <a:pos x="98" y="270"/>
                </a:cxn>
                <a:cxn ang="0">
                  <a:pos x="56" y="264"/>
                </a:cxn>
                <a:cxn ang="0">
                  <a:pos x="38" y="254"/>
                </a:cxn>
                <a:cxn ang="0">
                  <a:pos x="24" y="242"/>
                </a:cxn>
                <a:cxn ang="0">
                  <a:pos x="14" y="224"/>
                </a:cxn>
                <a:cxn ang="0">
                  <a:pos x="2" y="170"/>
                </a:cxn>
                <a:cxn ang="0">
                  <a:pos x="0" y="136"/>
                </a:cxn>
                <a:cxn ang="0">
                  <a:pos x="4" y="84"/>
                </a:cxn>
                <a:cxn ang="0">
                  <a:pos x="12" y="56"/>
                </a:cxn>
                <a:cxn ang="0">
                  <a:pos x="24" y="36"/>
                </a:cxn>
                <a:cxn ang="0">
                  <a:pos x="36" y="20"/>
                </a:cxn>
                <a:cxn ang="0">
                  <a:pos x="54" y="10"/>
                </a:cxn>
                <a:cxn ang="0">
                  <a:pos x="82" y="2"/>
                </a:cxn>
                <a:cxn ang="0">
                  <a:pos x="104" y="0"/>
                </a:cxn>
                <a:cxn ang="0">
                  <a:pos x="144" y="6"/>
                </a:cxn>
                <a:cxn ang="0">
                  <a:pos x="174" y="26"/>
                </a:cxn>
                <a:cxn ang="0">
                  <a:pos x="192" y="58"/>
                </a:cxn>
                <a:cxn ang="0">
                  <a:pos x="198" y="100"/>
                </a:cxn>
              </a:cxnLst>
              <a:rect l="0" t="0" r="r" b="b"/>
              <a:pathLst>
                <a:path w="198" h="270">
                  <a:moveTo>
                    <a:pt x="134" y="100"/>
                  </a:moveTo>
                  <a:lnTo>
                    <a:pt x="134" y="100"/>
                  </a:lnTo>
                  <a:lnTo>
                    <a:pt x="132" y="80"/>
                  </a:lnTo>
                  <a:lnTo>
                    <a:pt x="132" y="72"/>
                  </a:lnTo>
                  <a:lnTo>
                    <a:pt x="128" y="64"/>
                  </a:lnTo>
                  <a:lnTo>
                    <a:pt x="124" y="58"/>
                  </a:lnTo>
                  <a:lnTo>
                    <a:pt x="120" y="52"/>
                  </a:lnTo>
                  <a:lnTo>
                    <a:pt x="112" y="48"/>
                  </a:lnTo>
                  <a:lnTo>
                    <a:pt x="104" y="48"/>
                  </a:lnTo>
                  <a:lnTo>
                    <a:pt x="104" y="48"/>
                  </a:lnTo>
                  <a:lnTo>
                    <a:pt x="94" y="48"/>
                  </a:lnTo>
                  <a:lnTo>
                    <a:pt x="84" y="52"/>
                  </a:lnTo>
                  <a:lnTo>
                    <a:pt x="78" y="60"/>
                  </a:lnTo>
                  <a:lnTo>
                    <a:pt x="74" y="70"/>
                  </a:lnTo>
                  <a:lnTo>
                    <a:pt x="70" y="82"/>
                  </a:lnTo>
                  <a:lnTo>
                    <a:pt x="68" y="96"/>
                  </a:lnTo>
                  <a:lnTo>
                    <a:pt x="66" y="136"/>
                  </a:lnTo>
                  <a:lnTo>
                    <a:pt x="66" y="136"/>
                  </a:lnTo>
                  <a:lnTo>
                    <a:pt x="68" y="176"/>
                  </a:lnTo>
                  <a:lnTo>
                    <a:pt x="70" y="192"/>
                  </a:lnTo>
                  <a:lnTo>
                    <a:pt x="72" y="204"/>
                  </a:lnTo>
                  <a:lnTo>
                    <a:pt x="78" y="214"/>
                  </a:lnTo>
                  <a:lnTo>
                    <a:pt x="84" y="220"/>
                  </a:lnTo>
                  <a:lnTo>
                    <a:pt x="92" y="224"/>
                  </a:lnTo>
                  <a:lnTo>
                    <a:pt x="102" y="226"/>
                  </a:lnTo>
                  <a:lnTo>
                    <a:pt x="102" y="226"/>
                  </a:lnTo>
                  <a:lnTo>
                    <a:pt x="110" y="224"/>
                  </a:lnTo>
                  <a:lnTo>
                    <a:pt x="116" y="222"/>
                  </a:lnTo>
                  <a:lnTo>
                    <a:pt x="122" y="218"/>
                  </a:lnTo>
                  <a:lnTo>
                    <a:pt x="126" y="212"/>
                  </a:lnTo>
                  <a:lnTo>
                    <a:pt x="130" y="202"/>
                  </a:lnTo>
                  <a:lnTo>
                    <a:pt x="132" y="192"/>
                  </a:lnTo>
                  <a:lnTo>
                    <a:pt x="134" y="166"/>
                  </a:lnTo>
                  <a:lnTo>
                    <a:pt x="198" y="166"/>
                  </a:lnTo>
                  <a:lnTo>
                    <a:pt x="198" y="166"/>
                  </a:lnTo>
                  <a:lnTo>
                    <a:pt x="196" y="190"/>
                  </a:lnTo>
                  <a:lnTo>
                    <a:pt x="192" y="210"/>
                  </a:lnTo>
                  <a:lnTo>
                    <a:pt x="184" y="228"/>
                  </a:lnTo>
                  <a:lnTo>
                    <a:pt x="174" y="244"/>
                  </a:lnTo>
                  <a:lnTo>
                    <a:pt x="160" y="256"/>
                  </a:lnTo>
                  <a:lnTo>
                    <a:pt x="144" y="264"/>
                  </a:lnTo>
                  <a:lnTo>
                    <a:pt x="124" y="268"/>
                  </a:lnTo>
                  <a:lnTo>
                    <a:pt x="98" y="270"/>
                  </a:lnTo>
                  <a:lnTo>
                    <a:pt x="98" y="270"/>
                  </a:lnTo>
                  <a:lnTo>
                    <a:pt x="76" y="270"/>
                  </a:lnTo>
                  <a:lnTo>
                    <a:pt x="56" y="264"/>
                  </a:lnTo>
                  <a:lnTo>
                    <a:pt x="46" y="260"/>
                  </a:lnTo>
                  <a:lnTo>
                    <a:pt x="38" y="254"/>
                  </a:lnTo>
                  <a:lnTo>
                    <a:pt x="32" y="248"/>
                  </a:lnTo>
                  <a:lnTo>
                    <a:pt x="24" y="242"/>
                  </a:lnTo>
                  <a:lnTo>
                    <a:pt x="20" y="234"/>
                  </a:lnTo>
                  <a:lnTo>
                    <a:pt x="14" y="224"/>
                  </a:lnTo>
                  <a:lnTo>
                    <a:pt x="6" y="200"/>
                  </a:lnTo>
                  <a:lnTo>
                    <a:pt x="2" y="170"/>
                  </a:lnTo>
                  <a:lnTo>
                    <a:pt x="0" y="136"/>
                  </a:lnTo>
                  <a:lnTo>
                    <a:pt x="0" y="136"/>
                  </a:lnTo>
                  <a:lnTo>
                    <a:pt x="2" y="98"/>
                  </a:lnTo>
                  <a:lnTo>
                    <a:pt x="4" y="84"/>
                  </a:lnTo>
                  <a:lnTo>
                    <a:pt x="8" y="70"/>
                  </a:lnTo>
                  <a:lnTo>
                    <a:pt x="12" y="56"/>
                  </a:lnTo>
                  <a:lnTo>
                    <a:pt x="18" y="46"/>
                  </a:lnTo>
                  <a:lnTo>
                    <a:pt x="24" y="36"/>
                  </a:lnTo>
                  <a:lnTo>
                    <a:pt x="30" y="28"/>
                  </a:lnTo>
                  <a:lnTo>
                    <a:pt x="36" y="20"/>
                  </a:lnTo>
                  <a:lnTo>
                    <a:pt x="44" y="14"/>
                  </a:lnTo>
                  <a:lnTo>
                    <a:pt x="54" y="10"/>
                  </a:lnTo>
                  <a:lnTo>
                    <a:pt x="62" y="6"/>
                  </a:lnTo>
                  <a:lnTo>
                    <a:pt x="82" y="2"/>
                  </a:lnTo>
                  <a:lnTo>
                    <a:pt x="104" y="0"/>
                  </a:lnTo>
                  <a:lnTo>
                    <a:pt x="104" y="0"/>
                  </a:lnTo>
                  <a:lnTo>
                    <a:pt x="126" y="2"/>
                  </a:lnTo>
                  <a:lnTo>
                    <a:pt x="144" y="6"/>
                  </a:lnTo>
                  <a:lnTo>
                    <a:pt x="160" y="16"/>
                  </a:lnTo>
                  <a:lnTo>
                    <a:pt x="174" y="26"/>
                  </a:lnTo>
                  <a:lnTo>
                    <a:pt x="184" y="40"/>
                  </a:lnTo>
                  <a:lnTo>
                    <a:pt x="192" y="58"/>
                  </a:lnTo>
                  <a:lnTo>
                    <a:pt x="196" y="78"/>
                  </a:lnTo>
                  <a:lnTo>
                    <a:pt x="198" y="100"/>
                  </a:lnTo>
                  <a:lnTo>
                    <a:pt x="134" y="100"/>
                  </a:lnTo>
                  <a:close/>
                </a:path>
              </a:pathLst>
            </a:custGeom>
            <a:solidFill>
              <a:schemeClr val="bg1"/>
            </a:solidFill>
            <a:ln w="9525">
              <a:noFill/>
              <a:round/>
              <a:headEnd/>
              <a:tailEnd/>
            </a:ln>
          </p:spPr>
          <p:txBody>
            <a:bodyPr/>
            <a:lstStyle/>
            <a:p>
              <a:pPr fontAlgn="base">
                <a:spcBef>
                  <a:spcPct val="0"/>
                </a:spcBef>
                <a:spcAft>
                  <a:spcPct val="0"/>
                </a:spcAft>
                <a:defRPr/>
              </a:pPr>
              <a:endParaRPr lang="en-US" sz="1400" dirty="0">
                <a:solidFill>
                  <a:srgbClr val="292929"/>
                </a:solidFill>
                <a:ea typeface="ＭＳ Ｐゴシック"/>
              </a:endParaRPr>
            </a:p>
          </p:txBody>
        </p:sp>
        <p:sp>
          <p:nvSpPr>
            <p:cNvPr id="15" name="Freeform 31"/>
            <p:cNvSpPr>
              <a:spLocks noEditPoints="1"/>
            </p:cNvSpPr>
            <p:nvPr/>
          </p:nvSpPr>
          <p:spPr bwMode="auto">
            <a:xfrm>
              <a:off x="4544663" y="673735"/>
              <a:ext cx="325179" cy="428625"/>
            </a:xfrm>
            <a:custGeom>
              <a:avLst/>
              <a:gdLst/>
              <a:ahLst/>
              <a:cxnLst>
                <a:cxn ang="0">
                  <a:pos x="102" y="0"/>
                </a:cxn>
                <a:cxn ang="0">
                  <a:pos x="130" y="2"/>
                </a:cxn>
                <a:cxn ang="0">
                  <a:pos x="152" y="8"/>
                </a:cxn>
                <a:cxn ang="0">
                  <a:pos x="170" y="18"/>
                </a:cxn>
                <a:cxn ang="0">
                  <a:pos x="182" y="34"/>
                </a:cxn>
                <a:cxn ang="0">
                  <a:pos x="192" y="52"/>
                </a:cxn>
                <a:cxn ang="0">
                  <a:pos x="202" y="104"/>
                </a:cxn>
                <a:cxn ang="0">
                  <a:pos x="204" y="136"/>
                </a:cxn>
                <a:cxn ang="0">
                  <a:pos x="198" y="194"/>
                </a:cxn>
                <a:cxn ang="0">
                  <a:pos x="188" y="226"/>
                </a:cxn>
                <a:cxn ang="0">
                  <a:pos x="176" y="244"/>
                </a:cxn>
                <a:cxn ang="0">
                  <a:pos x="160" y="256"/>
                </a:cxn>
                <a:cxn ang="0">
                  <a:pos x="140" y="266"/>
                </a:cxn>
                <a:cxn ang="0">
                  <a:pos x="102" y="270"/>
                </a:cxn>
                <a:cxn ang="0">
                  <a:pos x="88" y="270"/>
                </a:cxn>
                <a:cxn ang="0">
                  <a:pos x="64" y="266"/>
                </a:cxn>
                <a:cxn ang="0">
                  <a:pos x="44" y="258"/>
                </a:cxn>
                <a:cxn ang="0">
                  <a:pos x="28" y="244"/>
                </a:cxn>
                <a:cxn ang="0">
                  <a:pos x="16" y="228"/>
                </a:cxn>
                <a:cxn ang="0">
                  <a:pos x="6" y="194"/>
                </a:cxn>
                <a:cxn ang="0">
                  <a:pos x="0" y="136"/>
                </a:cxn>
                <a:cxn ang="0">
                  <a:pos x="2" y="104"/>
                </a:cxn>
                <a:cxn ang="0">
                  <a:pos x="14" y="54"/>
                </a:cxn>
                <a:cxn ang="0">
                  <a:pos x="24" y="34"/>
                </a:cxn>
                <a:cxn ang="0">
                  <a:pos x="38" y="20"/>
                </a:cxn>
                <a:cxn ang="0">
                  <a:pos x="54" y="8"/>
                </a:cxn>
                <a:cxn ang="0">
                  <a:pos x="76" y="2"/>
                </a:cxn>
                <a:cxn ang="0">
                  <a:pos x="102" y="0"/>
                </a:cxn>
                <a:cxn ang="0">
                  <a:pos x="102" y="226"/>
                </a:cxn>
                <a:cxn ang="0">
                  <a:pos x="120" y="220"/>
                </a:cxn>
                <a:cxn ang="0">
                  <a:pos x="130" y="204"/>
                </a:cxn>
                <a:cxn ang="0">
                  <a:pos x="136" y="176"/>
                </a:cxn>
                <a:cxn ang="0">
                  <a:pos x="138" y="136"/>
                </a:cxn>
                <a:cxn ang="0">
                  <a:pos x="134" y="78"/>
                </a:cxn>
                <a:cxn ang="0">
                  <a:pos x="126" y="56"/>
                </a:cxn>
                <a:cxn ang="0">
                  <a:pos x="112" y="46"/>
                </a:cxn>
                <a:cxn ang="0">
                  <a:pos x="102" y="44"/>
                </a:cxn>
                <a:cxn ang="0">
                  <a:pos x="84" y="52"/>
                </a:cxn>
                <a:cxn ang="0">
                  <a:pos x="72" y="70"/>
                </a:cxn>
                <a:cxn ang="0">
                  <a:pos x="68" y="98"/>
                </a:cxn>
                <a:cxn ang="0">
                  <a:pos x="66" y="136"/>
                </a:cxn>
                <a:cxn ang="0">
                  <a:pos x="70" y="186"/>
                </a:cxn>
                <a:cxn ang="0">
                  <a:pos x="76" y="210"/>
                </a:cxn>
                <a:cxn ang="0">
                  <a:pos x="92" y="224"/>
                </a:cxn>
                <a:cxn ang="0">
                  <a:pos x="102" y="226"/>
                </a:cxn>
              </a:cxnLst>
              <a:rect l="0" t="0" r="r" b="b"/>
              <a:pathLst>
                <a:path w="204" h="270">
                  <a:moveTo>
                    <a:pt x="102" y="0"/>
                  </a:moveTo>
                  <a:lnTo>
                    <a:pt x="102" y="0"/>
                  </a:lnTo>
                  <a:lnTo>
                    <a:pt x="116" y="0"/>
                  </a:lnTo>
                  <a:lnTo>
                    <a:pt x="130" y="2"/>
                  </a:lnTo>
                  <a:lnTo>
                    <a:pt x="142" y="4"/>
                  </a:lnTo>
                  <a:lnTo>
                    <a:pt x="152" y="8"/>
                  </a:lnTo>
                  <a:lnTo>
                    <a:pt x="162" y="12"/>
                  </a:lnTo>
                  <a:lnTo>
                    <a:pt x="170" y="18"/>
                  </a:lnTo>
                  <a:lnTo>
                    <a:pt x="176" y="26"/>
                  </a:lnTo>
                  <a:lnTo>
                    <a:pt x="182" y="34"/>
                  </a:lnTo>
                  <a:lnTo>
                    <a:pt x="188" y="42"/>
                  </a:lnTo>
                  <a:lnTo>
                    <a:pt x="192" y="52"/>
                  </a:lnTo>
                  <a:lnTo>
                    <a:pt x="200" y="76"/>
                  </a:lnTo>
                  <a:lnTo>
                    <a:pt x="202" y="104"/>
                  </a:lnTo>
                  <a:lnTo>
                    <a:pt x="204" y="136"/>
                  </a:lnTo>
                  <a:lnTo>
                    <a:pt x="204" y="136"/>
                  </a:lnTo>
                  <a:lnTo>
                    <a:pt x="202" y="166"/>
                  </a:lnTo>
                  <a:lnTo>
                    <a:pt x="198" y="194"/>
                  </a:lnTo>
                  <a:lnTo>
                    <a:pt x="192" y="216"/>
                  </a:lnTo>
                  <a:lnTo>
                    <a:pt x="188" y="226"/>
                  </a:lnTo>
                  <a:lnTo>
                    <a:pt x="182" y="236"/>
                  </a:lnTo>
                  <a:lnTo>
                    <a:pt x="176" y="244"/>
                  </a:lnTo>
                  <a:lnTo>
                    <a:pt x="168" y="250"/>
                  </a:lnTo>
                  <a:lnTo>
                    <a:pt x="160" y="256"/>
                  </a:lnTo>
                  <a:lnTo>
                    <a:pt x="150" y="262"/>
                  </a:lnTo>
                  <a:lnTo>
                    <a:pt x="140" y="266"/>
                  </a:lnTo>
                  <a:lnTo>
                    <a:pt x="128" y="268"/>
                  </a:lnTo>
                  <a:lnTo>
                    <a:pt x="102" y="270"/>
                  </a:lnTo>
                  <a:lnTo>
                    <a:pt x="102" y="270"/>
                  </a:lnTo>
                  <a:lnTo>
                    <a:pt x="88" y="270"/>
                  </a:lnTo>
                  <a:lnTo>
                    <a:pt x="76" y="268"/>
                  </a:lnTo>
                  <a:lnTo>
                    <a:pt x="64" y="266"/>
                  </a:lnTo>
                  <a:lnTo>
                    <a:pt x="54" y="262"/>
                  </a:lnTo>
                  <a:lnTo>
                    <a:pt x="44" y="258"/>
                  </a:lnTo>
                  <a:lnTo>
                    <a:pt x="36" y="252"/>
                  </a:lnTo>
                  <a:lnTo>
                    <a:pt x="28" y="244"/>
                  </a:lnTo>
                  <a:lnTo>
                    <a:pt x="22" y="236"/>
                  </a:lnTo>
                  <a:lnTo>
                    <a:pt x="16" y="228"/>
                  </a:lnTo>
                  <a:lnTo>
                    <a:pt x="12" y="218"/>
                  </a:lnTo>
                  <a:lnTo>
                    <a:pt x="6" y="194"/>
                  </a:lnTo>
                  <a:lnTo>
                    <a:pt x="2" y="166"/>
                  </a:lnTo>
                  <a:lnTo>
                    <a:pt x="0" y="136"/>
                  </a:lnTo>
                  <a:lnTo>
                    <a:pt x="0" y="136"/>
                  </a:lnTo>
                  <a:lnTo>
                    <a:pt x="2" y="104"/>
                  </a:lnTo>
                  <a:lnTo>
                    <a:pt x="6" y="76"/>
                  </a:lnTo>
                  <a:lnTo>
                    <a:pt x="14" y="54"/>
                  </a:lnTo>
                  <a:lnTo>
                    <a:pt x="18" y="44"/>
                  </a:lnTo>
                  <a:lnTo>
                    <a:pt x="24" y="34"/>
                  </a:lnTo>
                  <a:lnTo>
                    <a:pt x="30" y="26"/>
                  </a:lnTo>
                  <a:lnTo>
                    <a:pt x="38" y="20"/>
                  </a:lnTo>
                  <a:lnTo>
                    <a:pt x="46" y="14"/>
                  </a:lnTo>
                  <a:lnTo>
                    <a:pt x="54" y="8"/>
                  </a:lnTo>
                  <a:lnTo>
                    <a:pt x="64" y="4"/>
                  </a:lnTo>
                  <a:lnTo>
                    <a:pt x="76" y="2"/>
                  </a:lnTo>
                  <a:lnTo>
                    <a:pt x="102" y="0"/>
                  </a:lnTo>
                  <a:lnTo>
                    <a:pt x="102" y="0"/>
                  </a:lnTo>
                  <a:close/>
                  <a:moveTo>
                    <a:pt x="102" y="226"/>
                  </a:moveTo>
                  <a:lnTo>
                    <a:pt x="102" y="226"/>
                  </a:lnTo>
                  <a:lnTo>
                    <a:pt x="112" y="224"/>
                  </a:lnTo>
                  <a:lnTo>
                    <a:pt x="120" y="220"/>
                  </a:lnTo>
                  <a:lnTo>
                    <a:pt x="126" y="214"/>
                  </a:lnTo>
                  <a:lnTo>
                    <a:pt x="130" y="204"/>
                  </a:lnTo>
                  <a:lnTo>
                    <a:pt x="134" y="192"/>
                  </a:lnTo>
                  <a:lnTo>
                    <a:pt x="136" y="176"/>
                  </a:lnTo>
                  <a:lnTo>
                    <a:pt x="138" y="136"/>
                  </a:lnTo>
                  <a:lnTo>
                    <a:pt x="138" y="136"/>
                  </a:lnTo>
                  <a:lnTo>
                    <a:pt x="136" y="94"/>
                  </a:lnTo>
                  <a:lnTo>
                    <a:pt x="134" y="78"/>
                  </a:lnTo>
                  <a:lnTo>
                    <a:pt x="130" y="66"/>
                  </a:lnTo>
                  <a:lnTo>
                    <a:pt x="126" y="56"/>
                  </a:lnTo>
                  <a:lnTo>
                    <a:pt x="120" y="50"/>
                  </a:lnTo>
                  <a:lnTo>
                    <a:pt x="112" y="46"/>
                  </a:lnTo>
                  <a:lnTo>
                    <a:pt x="102" y="44"/>
                  </a:lnTo>
                  <a:lnTo>
                    <a:pt x="102" y="44"/>
                  </a:lnTo>
                  <a:lnTo>
                    <a:pt x="92" y="46"/>
                  </a:lnTo>
                  <a:lnTo>
                    <a:pt x="84" y="52"/>
                  </a:lnTo>
                  <a:lnTo>
                    <a:pt x="76" y="60"/>
                  </a:lnTo>
                  <a:lnTo>
                    <a:pt x="72" y="70"/>
                  </a:lnTo>
                  <a:lnTo>
                    <a:pt x="70" y="84"/>
                  </a:lnTo>
                  <a:lnTo>
                    <a:pt x="68" y="98"/>
                  </a:lnTo>
                  <a:lnTo>
                    <a:pt x="66" y="136"/>
                  </a:lnTo>
                  <a:lnTo>
                    <a:pt x="66" y="136"/>
                  </a:lnTo>
                  <a:lnTo>
                    <a:pt x="68" y="172"/>
                  </a:lnTo>
                  <a:lnTo>
                    <a:pt x="70" y="186"/>
                  </a:lnTo>
                  <a:lnTo>
                    <a:pt x="72" y="200"/>
                  </a:lnTo>
                  <a:lnTo>
                    <a:pt x="76" y="210"/>
                  </a:lnTo>
                  <a:lnTo>
                    <a:pt x="84" y="218"/>
                  </a:lnTo>
                  <a:lnTo>
                    <a:pt x="92" y="224"/>
                  </a:lnTo>
                  <a:lnTo>
                    <a:pt x="102" y="226"/>
                  </a:lnTo>
                  <a:lnTo>
                    <a:pt x="102" y="226"/>
                  </a:lnTo>
                  <a:close/>
                </a:path>
              </a:pathLst>
            </a:custGeom>
            <a:solidFill>
              <a:schemeClr val="bg1"/>
            </a:solidFill>
            <a:ln w="9525">
              <a:noFill/>
              <a:round/>
              <a:headEnd/>
              <a:tailEnd/>
            </a:ln>
          </p:spPr>
          <p:txBody>
            <a:bodyPr/>
            <a:lstStyle/>
            <a:p>
              <a:pPr fontAlgn="base">
                <a:spcBef>
                  <a:spcPct val="0"/>
                </a:spcBef>
                <a:spcAft>
                  <a:spcPct val="0"/>
                </a:spcAft>
                <a:defRPr/>
              </a:pPr>
              <a:endParaRPr lang="en-US" sz="1400" dirty="0">
                <a:solidFill>
                  <a:srgbClr val="292929"/>
                </a:solidFill>
                <a:ea typeface="ＭＳ Ｐゴシック"/>
              </a:endParaRPr>
            </a:p>
          </p:txBody>
        </p:sp>
        <p:sp>
          <p:nvSpPr>
            <p:cNvPr id="16" name="Freeform 32"/>
            <p:cNvSpPr>
              <a:spLocks/>
            </p:cNvSpPr>
            <p:nvPr/>
          </p:nvSpPr>
          <p:spPr bwMode="auto">
            <a:xfrm>
              <a:off x="4926747" y="673735"/>
              <a:ext cx="504027" cy="420461"/>
            </a:xfrm>
            <a:custGeom>
              <a:avLst/>
              <a:gdLst/>
              <a:ahLst/>
              <a:cxnLst>
                <a:cxn ang="0">
                  <a:pos x="62" y="6"/>
                </a:cxn>
                <a:cxn ang="0">
                  <a:pos x="64" y="32"/>
                </a:cxn>
                <a:cxn ang="0">
                  <a:pos x="76" y="18"/>
                </a:cxn>
                <a:cxn ang="0">
                  <a:pos x="92" y="8"/>
                </a:cxn>
                <a:cxn ang="0">
                  <a:pos x="128" y="0"/>
                </a:cxn>
                <a:cxn ang="0">
                  <a:pos x="140" y="0"/>
                </a:cxn>
                <a:cxn ang="0">
                  <a:pos x="158" y="6"/>
                </a:cxn>
                <a:cxn ang="0">
                  <a:pos x="174" y="16"/>
                </a:cxn>
                <a:cxn ang="0">
                  <a:pos x="184" y="32"/>
                </a:cxn>
                <a:cxn ang="0">
                  <a:pos x="188" y="40"/>
                </a:cxn>
                <a:cxn ang="0">
                  <a:pos x="194" y="32"/>
                </a:cxn>
                <a:cxn ang="0">
                  <a:pos x="206" y="16"/>
                </a:cxn>
                <a:cxn ang="0">
                  <a:pos x="222" y="6"/>
                </a:cxn>
                <a:cxn ang="0">
                  <a:pos x="242" y="0"/>
                </a:cxn>
                <a:cxn ang="0">
                  <a:pos x="254" y="0"/>
                </a:cxn>
                <a:cxn ang="0">
                  <a:pos x="282" y="4"/>
                </a:cxn>
                <a:cxn ang="0">
                  <a:pos x="302" y="20"/>
                </a:cxn>
                <a:cxn ang="0">
                  <a:pos x="314" y="44"/>
                </a:cxn>
                <a:cxn ang="0">
                  <a:pos x="318" y="76"/>
                </a:cxn>
                <a:cxn ang="0">
                  <a:pos x="252" y="264"/>
                </a:cxn>
                <a:cxn ang="0">
                  <a:pos x="252" y="84"/>
                </a:cxn>
                <a:cxn ang="0">
                  <a:pos x="246" y="60"/>
                </a:cxn>
                <a:cxn ang="0">
                  <a:pos x="238" y="52"/>
                </a:cxn>
                <a:cxn ang="0">
                  <a:pos x="226" y="50"/>
                </a:cxn>
                <a:cxn ang="0">
                  <a:pos x="218" y="52"/>
                </a:cxn>
                <a:cxn ang="0">
                  <a:pos x="206" y="56"/>
                </a:cxn>
                <a:cxn ang="0">
                  <a:pos x="198" y="68"/>
                </a:cxn>
                <a:cxn ang="0">
                  <a:pos x="192" y="84"/>
                </a:cxn>
                <a:cxn ang="0">
                  <a:pos x="192" y="264"/>
                </a:cxn>
                <a:cxn ang="0">
                  <a:pos x="126" y="84"/>
                </a:cxn>
                <a:cxn ang="0">
                  <a:pos x="124" y="70"/>
                </a:cxn>
                <a:cxn ang="0">
                  <a:pos x="116" y="56"/>
                </a:cxn>
                <a:cxn ang="0">
                  <a:pos x="106" y="50"/>
                </a:cxn>
                <a:cxn ang="0">
                  <a:pos x="100" y="50"/>
                </a:cxn>
                <a:cxn ang="0">
                  <a:pos x="86" y="54"/>
                </a:cxn>
                <a:cxn ang="0">
                  <a:pos x="74" y="62"/>
                </a:cxn>
                <a:cxn ang="0">
                  <a:pos x="68" y="76"/>
                </a:cxn>
                <a:cxn ang="0">
                  <a:pos x="66" y="94"/>
                </a:cxn>
                <a:cxn ang="0">
                  <a:pos x="0" y="264"/>
                </a:cxn>
              </a:cxnLst>
              <a:rect l="0" t="0" r="r" b="b"/>
              <a:pathLst>
                <a:path w="318" h="264">
                  <a:moveTo>
                    <a:pt x="0" y="6"/>
                  </a:moveTo>
                  <a:lnTo>
                    <a:pt x="62" y="6"/>
                  </a:lnTo>
                  <a:lnTo>
                    <a:pt x="62" y="32"/>
                  </a:lnTo>
                  <a:lnTo>
                    <a:pt x="64" y="32"/>
                  </a:lnTo>
                  <a:lnTo>
                    <a:pt x="64" y="32"/>
                  </a:lnTo>
                  <a:lnTo>
                    <a:pt x="76" y="18"/>
                  </a:lnTo>
                  <a:lnTo>
                    <a:pt x="84" y="12"/>
                  </a:lnTo>
                  <a:lnTo>
                    <a:pt x="92" y="8"/>
                  </a:lnTo>
                  <a:lnTo>
                    <a:pt x="110" y="2"/>
                  </a:lnTo>
                  <a:lnTo>
                    <a:pt x="128" y="0"/>
                  </a:lnTo>
                  <a:lnTo>
                    <a:pt x="128" y="0"/>
                  </a:lnTo>
                  <a:lnTo>
                    <a:pt x="140" y="0"/>
                  </a:lnTo>
                  <a:lnTo>
                    <a:pt x="150" y="2"/>
                  </a:lnTo>
                  <a:lnTo>
                    <a:pt x="158" y="6"/>
                  </a:lnTo>
                  <a:lnTo>
                    <a:pt x="166" y="10"/>
                  </a:lnTo>
                  <a:lnTo>
                    <a:pt x="174" y="16"/>
                  </a:lnTo>
                  <a:lnTo>
                    <a:pt x="180" y="24"/>
                  </a:lnTo>
                  <a:lnTo>
                    <a:pt x="184" y="32"/>
                  </a:lnTo>
                  <a:lnTo>
                    <a:pt x="188" y="40"/>
                  </a:lnTo>
                  <a:lnTo>
                    <a:pt x="188" y="40"/>
                  </a:lnTo>
                  <a:lnTo>
                    <a:pt x="188" y="40"/>
                  </a:lnTo>
                  <a:lnTo>
                    <a:pt x="194" y="32"/>
                  </a:lnTo>
                  <a:lnTo>
                    <a:pt x="198" y="22"/>
                  </a:lnTo>
                  <a:lnTo>
                    <a:pt x="206" y="16"/>
                  </a:lnTo>
                  <a:lnTo>
                    <a:pt x="214" y="10"/>
                  </a:lnTo>
                  <a:lnTo>
                    <a:pt x="222" y="6"/>
                  </a:lnTo>
                  <a:lnTo>
                    <a:pt x="232" y="2"/>
                  </a:lnTo>
                  <a:lnTo>
                    <a:pt x="242" y="0"/>
                  </a:lnTo>
                  <a:lnTo>
                    <a:pt x="254" y="0"/>
                  </a:lnTo>
                  <a:lnTo>
                    <a:pt x="254" y="0"/>
                  </a:lnTo>
                  <a:lnTo>
                    <a:pt x="270" y="0"/>
                  </a:lnTo>
                  <a:lnTo>
                    <a:pt x="282" y="4"/>
                  </a:lnTo>
                  <a:lnTo>
                    <a:pt x="294" y="10"/>
                  </a:lnTo>
                  <a:lnTo>
                    <a:pt x="302" y="20"/>
                  </a:lnTo>
                  <a:lnTo>
                    <a:pt x="310" y="30"/>
                  </a:lnTo>
                  <a:lnTo>
                    <a:pt x="314" y="44"/>
                  </a:lnTo>
                  <a:lnTo>
                    <a:pt x="318" y="60"/>
                  </a:lnTo>
                  <a:lnTo>
                    <a:pt x="318" y="76"/>
                  </a:lnTo>
                  <a:lnTo>
                    <a:pt x="318" y="264"/>
                  </a:lnTo>
                  <a:lnTo>
                    <a:pt x="252" y="264"/>
                  </a:lnTo>
                  <a:lnTo>
                    <a:pt x="252" y="84"/>
                  </a:lnTo>
                  <a:lnTo>
                    <a:pt x="252" y="84"/>
                  </a:lnTo>
                  <a:lnTo>
                    <a:pt x="250" y="70"/>
                  </a:lnTo>
                  <a:lnTo>
                    <a:pt x="246" y="60"/>
                  </a:lnTo>
                  <a:lnTo>
                    <a:pt x="242" y="56"/>
                  </a:lnTo>
                  <a:lnTo>
                    <a:pt x="238" y="52"/>
                  </a:lnTo>
                  <a:lnTo>
                    <a:pt x="232" y="50"/>
                  </a:lnTo>
                  <a:lnTo>
                    <a:pt x="226" y="50"/>
                  </a:lnTo>
                  <a:lnTo>
                    <a:pt x="226" y="50"/>
                  </a:lnTo>
                  <a:lnTo>
                    <a:pt x="218" y="52"/>
                  </a:lnTo>
                  <a:lnTo>
                    <a:pt x="212" y="54"/>
                  </a:lnTo>
                  <a:lnTo>
                    <a:pt x="206" y="56"/>
                  </a:lnTo>
                  <a:lnTo>
                    <a:pt x="202" y="62"/>
                  </a:lnTo>
                  <a:lnTo>
                    <a:pt x="198" y="68"/>
                  </a:lnTo>
                  <a:lnTo>
                    <a:pt x="194" y="76"/>
                  </a:lnTo>
                  <a:lnTo>
                    <a:pt x="192" y="84"/>
                  </a:lnTo>
                  <a:lnTo>
                    <a:pt x="192" y="94"/>
                  </a:lnTo>
                  <a:lnTo>
                    <a:pt x="192" y="264"/>
                  </a:lnTo>
                  <a:lnTo>
                    <a:pt x="126" y="264"/>
                  </a:lnTo>
                  <a:lnTo>
                    <a:pt x="126" y="84"/>
                  </a:lnTo>
                  <a:lnTo>
                    <a:pt x="126" y="84"/>
                  </a:lnTo>
                  <a:lnTo>
                    <a:pt x="124" y="70"/>
                  </a:lnTo>
                  <a:lnTo>
                    <a:pt x="120" y="60"/>
                  </a:lnTo>
                  <a:lnTo>
                    <a:pt x="116" y="56"/>
                  </a:lnTo>
                  <a:lnTo>
                    <a:pt x="112" y="52"/>
                  </a:lnTo>
                  <a:lnTo>
                    <a:pt x="106" y="50"/>
                  </a:lnTo>
                  <a:lnTo>
                    <a:pt x="100" y="50"/>
                  </a:lnTo>
                  <a:lnTo>
                    <a:pt x="100" y="50"/>
                  </a:lnTo>
                  <a:lnTo>
                    <a:pt x="92" y="52"/>
                  </a:lnTo>
                  <a:lnTo>
                    <a:pt x="86" y="54"/>
                  </a:lnTo>
                  <a:lnTo>
                    <a:pt x="80" y="56"/>
                  </a:lnTo>
                  <a:lnTo>
                    <a:pt x="74" y="62"/>
                  </a:lnTo>
                  <a:lnTo>
                    <a:pt x="70" y="68"/>
                  </a:lnTo>
                  <a:lnTo>
                    <a:pt x="68" y="76"/>
                  </a:lnTo>
                  <a:lnTo>
                    <a:pt x="66" y="84"/>
                  </a:lnTo>
                  <a:lnTo>
                    <a:pt x="66" y="94"/>
                  </a:lnTo>
                  <a:lnTo>
                    <a:pt x="66" y="264"/>
                  </a:lnTo>
                  <a:lnTo>
                    <a:pt x="0" y="264"/>
                  </a:lnTo>
                  <a:lnTo>
                    <a:pt x="0" y="6"/>
                  </a:lnTo>
                  <a:close/>
                </a:path>
              </a:pathLst>
            </a:custGeom>
            <a:solidFill>
              <a:schemeClr val="bg1"/>
            </a:solidFill>
            <a:ln w="9525">
              <a:noFill/>
              <a:round/>
              <a:headEnd/>
              <a:tailEnd/>
            </a:ln>
          </p:spPr>
          <p:txBody>
            <a:bodyPr/>
            <a:lstStyle/>
            <a:p>
              <a:pPr fontAlgn="base">
                <a:spcBef>
                  <a:spcPct val="0"/>
                </a:spcBef>
                <a:spcAft>
                  <a:spcPct val="0"/>
                </a:spcAft>
                <a:defRPr/>
              </a:pPr>
              <a:endParaRPr lang="en-US" sz="1400" dirty="0">
                <a:solidFill>
                  <a:srgbClr val="292929"/>
                </a:solidFill>
                <a:ea typeface="ＭＳ Ｐゴシック"/>
              </a:endParaRPr>
            </a:p>
          </p:txBody>
        </p:sp>
      </p:grpSp>
      <p:sp>
        <p:nvSpPr>
          <p:cNvPr id="17" name="Rectangle 31">
            <a:hlinkClick r:id="rId3"/>
          </p:cNvPr>
          <p:cNvSpPr/>
          <p:nvPr userDrawn="1"/>
        </p:nvSpPr>
        <p:spPr bwMode="auto">
          <a:xfrm>
            <a:off x="1257302" y="4676776"/>
            <a:ext cx="1806575" cy="284163"/>
          </a:xfrm>
          <a:prstGeom prst="rect">
            <a:avLst/>
          </a:prstGeom>
          <a:solidFill>
            <a:schemeClr val="bg1">
              <a:alpha val="0"/>
            </a:schemeClr>
          </a:solidFill>
          <a:ln w="12700" cap="flat" cmpd="sng" algn="ctr">
            <a:noFill/>
            <a:prstDash val="solid"/>
            <a:round/>
            <a:headEnd type="none" w="med" len="med"/>
            <a:tailEnd type="none" w="med" len="med"/>
          </a:ln>
          <a:effectLst/>
        </p:spPr>
        <p:txBody>
          <a:bodyPr wrap="none" anchor="ctr"/>
          <a:lstStyle/>
          <a:p>
            <a:pPr algn="ctr" fontAlgn="base">
              <a:spcBef>
                <a:spcPct val="50000"/>
              </a:spcBef>
              <a:spcAft>
                <a:spcPct val="17000"/>
              </a:spcAft>
              <a:buClr>
                <a:srgbClr val="000000"/>
              </a:buClr>
              <a:buFont typeface="Wingdings" pitchFamily="2" charset="2"/>
              <a:buNone/>
              <a:defRPr/>
            </a:pPr>
            <a:endParaRPr lang="en-US" sz="1400" dirty="0">
              <a:solidFill>
                <a:srgbClr val="292929"/>
              </a:solidFill>
              <a:ea typeface="ＭＳ Ｐゴシック"/>
            </a:endParaRPr>
          </a:p>
        </p:txBody>
      </p:sp>
      <p:sp>
        <p:nvSpPr>
          <p:cNvPr id="18" name="TextBox 17"/>
          <p:cNvSpPr txBox="1"/>
          <p:nvPr userDrawn="1"/>
        </p:nvSpPr>
        <p:spPr>
          <a:xfrm>
            <a:off x="2995615" y="4866889"/>
            <a:ext cx="3138487" cy="276999"/>
          </a:xfrm>
          <a:prstGeom prst="rect">
            <a:avLst/>
          </a:prstGeom>
          <a:noFill/>
        </p:spPr>
        <p:txBody>
          <a:bodyPr anchor="ctr">
            <a:spAutoFit/>
          </a:bodyPr>
          <a:lstStyle/>
          <a:p>
            <a:pPr algn="ctr" eaLnBrk="0" fontAlgn="base" hangingPunct="0">
              <a:spcBef>
                <a:spcPct val="0"/>
              </a:spcBef>
              <a:spcAft>
                <a:spcPct val="0"/>
              </a:spcAft>
              <a:defRPr/>
            </a:pPr>
            <a:r>
              <a:rPr lang="en-US" sz="600" b="1" kern="300" spc="50" dirty="0">
                <a:solidFill>
                  <a:srgbClr val="00539B"/>
                </a:solidFill>
                <a:latin typeface=" arial"/>
                <a:ea typeface="ＭＳ Ｐゴシック"/>
                <a:cs typeface=" arial"/>
              </a:rPr>
              <a:t/>
            </a:r>
            <a:br>
              <a:rPr lang="en-US" sz="600" b="1" kern="300" spc="50" dirty="0">
                <a:solidFill>
                  <a:srgbClr val="00539B"/>
                </a:solidFill>
                <a:latin typeface=" arial"/>
                <a:ea typeface="ＭＳ Ｐゴシック"/>
                <a:cs typeface=" arial"/>
              </a:rPr>
            </a:br>
            <a:r>
              <a:rPr lang="en-US" sz="600" b="1" kern="300" spc="50" dirty="0">
                <a:solidFill>
                  <a:srgbClr val="00539B"/>
                </a:solidFill>
                <a:latin typeface=" arial"/>
                <a:ea typeface="ＭＳ Ｐゴシック"/>
                <a:cs typeface=" arial"/>
              </a:rPr>
              <a:t>Copyright © 2012, SAS Institute Inc. All rights reserved.</a:t>
            </a:r>
          </a:p>
        </p:txBody>
      </p:sp>
      <p:sp>
        <p:nvSpPr>
          <p:cNvPr id="2" name="Title 1"/>
          <p:cNvSpPr>
            <a:spLocks noGrp="1"/>
          </p:cNvSpPr>
          <p:nvPr>
            <p:ph type="title"/>
          </p:nvPr>
        </p:nvSpPr>
        <p:spPr>
          <a:xfrm>
            <a:off x="1208088" y="1571626"/>
            <a:ext cx="5408612" cy="752475"/>
          </a:xfrm>
        </p:spPr>
        <p:txBody>
          <a:bodyPr anchor="ctr"/>
          <a:lstStyle>
            <a:lvl1pPr algn="l">
              <a:defRPr baseline="0">
                <a:solidFill>
                  <a:srgbClr val="FFFFFF"/>
                </a:solidFill>
              </a:defRPr>
            </a:lvl1pPr>
          </a:lstStyle>
          <a:p>
            <a:r>
              <a:rPr lang="en-US" dirty="0" smtClean="0"/>
              <a:t>Click to edit Master title style</a:t>
            </a:r>
            <a:endParaRPr lang="en-US" dirty="0"/>
          </a:p>
        </p:txBody>
      </p:sp>
      <p:sp>
        <p:nvSpPr>
          <p:cNvPr id="14" name="Rectangle 45"/>
          <p:cNvSpPr>
            <a:spLocks noGrp="1" noChangeArrowheads="1"/>
          </p:cNvSpPr>
          <p:nvPr>
            <p:ph type="subTitle" sz="quarter" idx="1"/>
          </p:nvPr>
        </p:nvSpPr>
        <p:spPr>
          <a:xfrm>
            <a:off x="1226185" y="2469166"/>
            <a:ext cx="3810000" cy="355482"/>
          </a:xfrm>
        </p:spPr>
        <p:txBody>
          <a:bodyPr/>
          <a:lstStyle>
            <a:lvl1pPr marL="0" indent="0">
              <a:lnSpc>
                <a:spcPct val="95000"/>
              </a:lnSpc>
              <a:spcBef>
                <a:spcPct val="0"/>
              </a:spcBef>
              <a:spcAft>
                <a:spcPct val="0"/>
              </a:spcAft>
              <a:buFont typeface="Wingdings" pitchFamily="2" charset="2"/>
              <a:buNone/>
              <a:defRPr sz="1800" b="1" baseline="0">
                <a:solidFill>
                  <a:srgbClr val="D9D9D9"/>
                </a:solidFill>
                <a:latin typeface="Arial"/>
              </a:defRPr>
            </a:lvl1pPr>
          </a:lstStyle>
          <a:p>
            <a:r>
              <a:rPr lang="en-US" dirty="0" smtClean="0"/>
              <a:t>Click to edit Master subtitle style</a:t>
            </a:r>
            <a:endParaRPr lang="en-US" dirty="0"/>
          </a:p>
        </p:txBody>
      </p:sp>
    </p:spTree>
    <p:extLst>
      <p:ext uri="{BB962C8B-B14F-4D97-AF65-F5344CB8AC3E}">
        <p14:creationId xmlns:p14="http://schemas.microsoft.com/office/powerpoint/2010/main" val="4254392979"/>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SAS Closing Slide">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5" name="Group 19"/>
          <p:cNvGrpSpPr>
            <a:grpSpLocks/>
          </p:cNvGrpSpPr>
          <p:nvPr userDrawn="1"/>
        </p:nvGrpSpPr>
        <p:grpSpPr bwMode="auto">
          <a:xfrm>
            <a:off x="1323977" y="4733926"/>
            <a:ext cx="1654175" cy="166688"/>
            <a:chOff x="1195324" y="673735"/>
            <a:chExt cx="4235450" cy="428625"/>
          </a:xfrm>
        </p:grpSpPr>
        <p:sp>
          <p:nvSpPr>
            <p:cNvPr id="6" name="Freeform 22"/>
            <p:cNvSpPr>
              <a:spLocks/>
            </p:cNvSpPr>
            <p:nvPr/>
          </p:nvSpPr>
          <p:spPr bwMode="auto">
            <a:xfrm>
              <a:off x="1195324" y="681899"/>
              <a:ext cx="528415" cy="412296"/>
            </a:xfrm>
            <a:custGeom>
              <a:avLst/>
              <a:gdLst/>
              <a:ahLst/>
              <a:cxnLst>
                <a:cxn ang="0">
                  <a:pos x="0" y="0"/>
                </a:cxn>
                <a:cxn ang="0">
                  <a:pos x="66" y="0"/>
                </a:cxn>
                <a:cxn ang="0">
                  <a:pos x="98" y="184"/>
                </a:cxn>
                <a:cxn ang="0">
                  <a:pos x="98" y="184"/>
                </a:cxn>
                <a:cxn ang="0">
                  <a:pos x="130" y="0"/>
                </a:cxn>
                <a:cxn ang="0">
                  <a:pos x="202" y="0"/>
                </a:cxn>
                <a:cxn ang="0">
                  <a:pos x="236" y="184"/>
                </a:cxn>
                <a:cxn ang="0">
                  <a:pos x="236" y="184"/>
                </a:cxn>
                <a:cxn ang="0">
                  <a:pos x="268" y="0"/>
                </a:cxn>
                <a:cxn ang="0">
                  <a:pos x="332" y="0"/>
                </a:cxn>
                <a:cxn ang="0">
                  <a:pos x="276" y="258"/>
                </a:cxn>
                <a:cxn ang="0">
                  <a:pos x="200" y="258"/>
                </a:cxn>
                <a:cxn ang="0">
                  <a:pos x="166" y="76"/>
                </a:cxn>
                <a:cxn ang="0">
                  <a:pos x="166" y="76"/>
                </a:cxn>
                <a:cxn ang="0">
                  <a:pos x="134" y="258"/>
                </a:cxn>
                <a:cxn ang="0">
                  <a:pos x="56" y="258"/>
                </a:cxn>
                <a:cxn ang="0">
                  <a:pos x="0" y="0"/>
                </a:cxn>
              </a:cxnLst>
              <a:rect l="0" t="0" r="r" b="b"/>
              <a:pathLst>
                <a:path w="332" h="258">
                  <a:moveTo>
                    <a:pt x="0" y="0"/>
                  </a:moveTo>
                  <a:lnTo>
                    <a:pt x="66" y="0"/>
                  </a:lnTo>
                  <a:lnTo>
                    <a:pt x="98" y="184"/>
                  </a:lnTo>
                  <a:lnTo>
                    <a:pt x="98" y="184"/>
                  </a:lnTo>
                  <a:lnTo>
                    <a:pt x="130" y="0"/>
                  </a:lnTo>
                  <a:lnTo>
                    <a:pt x="202" y="0"/>
                  </a:lnTo>
                  <a:lnTo>
                    <a:pt x="236" y="184"/>
                  </a:lnTo>
                  <a:lnTo>
                    <a:pt x="236" y="184"/>
                  </a:lnTo>
                  <a:lnTo>
                    <a:pt x="268" y="0"/>
                  </a:lnTo>
                  <a:lnTo>
                    <a:pt x="332" y="0"/>
                  </a:lnTo>
                  <a:lnTo>
                    <a:pt x="276" y="258"/>
                  </a:lnTo>
                  <a:lnTo>
                    <a:pt x="200" y="258"/>
                  </a:lnTo>
                  <a:lnTo>
                    <a:pt x="166" y="76"/>
                  </a:lnTo>
                  <a:lnTo>
                    <a:pt x="166" y="76"/>
                  </a:lnTo>
                  <a:lnTo>
                    <a:pt x="134" y="258"/>
                  </a:lnTo>
                  <a:lnTo>
                    <a:pt x="56" y="258"/>
                  </a:lnTo>
                  <a:lnTo>
                    <a:pt x="0" y="0"/>
                  </a:lnTo>
                  <a:close/>
                </a:path>
              </a:pathLst>
            </a:custGeom>
            <a:solidFill>
              <a:schemeClr val="bg1"/>
            </a:solidFill>
            <a:ln w="9525">
              <a:noFill/>
              <a:round/>
              <a:headEnd/>
              <a:tailEnd/>
            </a:ln>
          </p:spPr>
          <p:txBody>
            <a:bodyPr/>
            <a:lstStyle/>
            <a:p>
              <a:pPr fontAlgn="base">
                <a:spcBef>
                  <a:spcPct val="0"/>
                </a:spcBef>
                <a:spcAft>
                  <a:spcPct val="0"/>
                </a:spcAft>
                <a:defRPr/>
              </a:pPr>
              <a:endParaRPr lang="en-US" sz="1400" dirty="0">
                <a:solidFill>
                  <a:srgbClr val="292929"/>
                </a:solidFill>
                <a:ea typeface="ＭＳ Ｐゴシック"/>
              </a:endParaRPr>
            </a:p>
          </p:txBody>
        </p:sp>
        <p:sp>
          <p:nvSpPr>
            <p:cNvPr id="7" name="Freeform 23"/>
            <p:cNvSpPr>
              <a:spLocks/>
            </p:cNvSpPr>
            <p:nvPr/>
          </p:nvSpPr>
          <p:spPr bwMode="auto">
            <a:xfrm>
              <a:off x="1731869" y="681899"/>
              <a:ext cx="524352" cy="412296"/>
            </a:xfrm>
            <a:custGeom>
              <a:avLst/>
              <a:gdLst/>
              <a:ahLst/>
              <a:cxnLst>
                <a:cxn ang="0">
                  <a:pos x="0" y="0"/>
                </a:cxn>
                <a:cxn ang="0">
                  <a:pos x="66" y="0"/>
                </a:cxn>
                <a:cxn ang="0">
                  <a:pos x="96" y="184"/>
                </a:cxn>
                <a:cxn ang="0">
                  <a:pos x="98" y="184"/>
                </a:cxn>
                <a:cxn ang="0">
                  <a:pos x="130" y="0"/>
                </a:cxn>
                <a:cxn ang="0">
                  <a:pos x="200" y="0"/>
                </a:cxn>
                <a:cxn ang="0">
                  <a:pos x="234" y="184"/>
                </a:cxn>
                <a:cxn ang="0">
                  <a:pos x="236" y="184"/>
                </a:cxn>
                <a:cxn ang="0">
                  <a:pos x="266" y="0"/>
                </a:cxn>
                <a:cxn ang="0">
                  <a:pos x="330" y="0"/>
                </a:cxn>
                <a:cxn ang="0">
                  <a:pos x="274" y="258"/>
                </a:cxn>
                <a:cxn ang="0">
                  <a:pos x="200" y="258"/>
                </a:cxn>
                <a:cxn ang="0">
                  <a:pos x="166" y="76"/>
                </a:cxn>
                <a:cxn ang="0">
                  <a:pos x="164" y="76"/>
                </a:cxn>
                <a:cxn ang="0">
                  <a:pos x="132" y="258"/>
                </a:cxn>
                <a:cxn ang="0">
                  <a:pos x="56" y="258"/>
                </a:cxn>
                <a:cxn ang="0">
                  <a:pos x="0" y="0"/>
                </a:cxn>
              </a:cxnLst>
              <a:rect l="0" t="0" r="r" b="b"/>
              <a:pathLst>
                <a:path w="330" h="258">
                  <a:moveTo>
                    <a:pt x="0" y="0"/>
                  </a:moveTo>
                  <a:lnTo>
                    <a:pt x="66" y="0"/>
                  </a:lnTo>
                  <a:lnTo>
                    <a:pt x="96" y="184"/>
                  </a:lnTo>
                  <a:lnTo>
                    <a:pt x="98" y="184"/>
                  </a:lnTo>
                  <a:lnTo>
                    <a:pt x="130" y="0"/>
                  </a:lnTo>
                  <a:lnTo>
                    <a:pt x="200" y="0"/>
                  </a:lnTo>
                  <a:lnTo>
                    <a:pt x="234" y="184"/>
                  </a:lnTo>
                  <a:lnTo>
                    <a:pt x="236" y="184"/>
                  </a:lnTo>
                  <a:lnTo>
                    <a:pt x="266" y="0"/>
                  </a:lnTo>
                  <a:lnTo>
                    <a:pt x="330" y="0"/>
                  </a:lnTo>
                  <a:lnTo>
                    <a:pt x="274" y="258"/>
                  </a:lnTo>
                  <a:lnTo>
                    <a:pt x="200" y="258"/>
                  </a:lnTo>
                  <a:lnTo>
                    <a:pt x="166" y="76"/>
                  </a:lnTo>
                  <a:lnTo>
                    <a:pt x="164" y="76"/>
                  </a:lnTo>
                  <a:lnTo>
                    <a:pt x="132" y="258"/>
                  </a:lnTo>
                  <a:lnTo>
                    <a:pt x="56" y="258"/>
                  </a:lnTo>
                  <a:lnTo>
                    <a:pt x="0" y="0"/>
                  </a:lnTo>
                  <a:close/>
                </a:path>
              </a:pathLst>
            </a:custGeom>
            <a:solidFill>
              <a:schemeClr val="bg1"/>
            </a:solidFill>
            <a:ln w="9525">
              <a:noFill/>
              <a:round/>
              <a:headEnd/>
              <a:tailEnd/>
            </a:ln>
          </p:spPr>
          <p:txBody>
            <a:bodyPr/>
            <a:lstStyle/>
            <a:p>
              <a:pPr fontAlgn="base">
                <a:spcBef>
                  <a:spcPct val="0"/>
                </a:spcBef>
                <a:spcAft>
                  <a:spcPct val="0"/>
                </a:spcAft>
                <a:defRPr/>
              </a:pPr>
              <a:endParaRPr lang="en-US" sz="1400" dirty="0">
                <a:solidFill>
                  <a:srgbClr val="292929"/>
                </a:solidFill>
                <a:ea typeface="ＭＳ Ｐゴシック"/>
              </a:endParaRPr>
            </a:p>
          </p:txBody>
        </p:sp>
        <p:sp>
          <p:nvSpPr>
            <p:cNvPr id="8" name="Freeform 24"/>
            <p:cNvSpPr>
              <a:spLocks/>
            </p:cNvSpPr>
            <p:nvPr/>
          </p:nvSpPr>
          <p:spPr bwMode="auto">
            <a:xfrm>
              <a:off x="2264350" y="681899"/>
              <a:ext cx="528415" cy="412296"/>
            </a:xfrm>
            <a:custGeom>
              <a:avLst/>
              <a:gdLst/>
              <a:ahLst/>
              <a:cxnLst>
                <a:cxn ang="0">
                  <a:pos x="0" y="0"/>
                </a:cxn>
                <a:cxn ang="0">
                  <a:pos x="66" y="0"/>
                </a:cxn>
                <a:cxn ang="0">
                  <a:pos x="98" y="184"/>
                </a:cxn>
                <a:cxn ang="0">
                  <a:pos x="98" y="184"/>
                </a:cxn>
                <a:cxn ang="0">
                  <a:pos x="130" y="0"/>
                </a:cxn>
                <a:cxn ang="0">
                  <a:pos x="202" y="0"/>
                </a:cxn>
                <a:cxn ang="0">
                  <a:pos x="236" y="184"/>
                </a:cxn>
                <a:cxn ang="0">
                  <a:pos x="236" y="184"/>
                </a:cxn>
                <a:cxn ang="0">
                  <a:pos x="268" y="0"/>
                </a:cxn>
                <a:cxn ang="0">
                  <a:pos x="332" y="0"/>
                </a:cxn>
                <a:cxn ang="0">
                  <a:pos x="276" y="258"/>
                </a:cxn>
                <a:cxn ang="0">
                  <a:pos x="200" y="258"/>
                </a:cxn>
                <a:cxn ang="0">
                  <a:pos x="166" y="76"/>
                </a:cxn>
                <a:cxn ang="0">
                  <a:pos x="166" y="76"/>
                </a:cxn>
                <a:cxn ang="0">
                  <a:pos x="134" y="258"/>
                </a:cxn>
                <a:cxn ang="0">
                  <a:pos x="56" y="258"/>
                </a:cxn>
                <a:cxn ang="0">
                  <a:pos x="0" y="0"/>
                </a:cxn>
              </a:cxnLst>
              <a:rect l="0" t="0" r="r" b="b"/>
              <a:pathLst>
                <a:path w="332" h="258">
                  <a:moveTo>
                    <a:pt x="0" y="0"/>
                  </a:moveTo>
                  <a:lnTo>
                    <a:pt x="66" y="0"/>
                  </a:lnTo>
                  <a:lnTo>
                    <a:pt x="98" y="184"/>
                  </a:lnTo>
                  <a:lnTo>
                    <a:pt x="98" y="184"/>
                  </a:lnTo>
                  <a:lnTo>
                    <a:pt x="130" y="0"/>
                  </a:lnTo>
                  <a:lnTo>
                    <a:pt x="202" y="0"/>
                  </a:lnTo>
                  <a:lnTo>
                    <a:pt x="236" y="184"/>
                  </a:lnTo>
                  <a:lnTo>
                    <a:pt x="236" y="184"/>
                  </a:lnTo>
                  <a:lnTo>
                    <a:pt x="268" y="0"/>
                  </a:lnTo>
                  <a:lnTo>
                    <a:pt x="332" y="0"/>
                  </a:lnTo>
                  <a:lnTo>
                    <a:pt x="276" y="258"/>
                  </a:lnTo>
                  <a:lnTo>
                    <a:pt x="200" y="258"/>
                  </a:lnTo>
                  <a:lnTo>
                    <a:pt x="166" y="76"/>
                  </a:lnTo>
                  <a:lnTo>
                    <a:pt x="166" y="76"/>
                  </a:lnTo>
                  <a:lnTo>
                    <a:pt x="134" y="258"/>
                  </a:lnTo>
                  <a:lnTo>
                    <a:pt x="56" y="258"/>
                  </a:lnTo>
                  <a:lnTo>
                    <a:pt x="0" y="0"/>
                  </a:lnTo>
                  <a:close/>
                </a:path>
              </a:pathLst>
            </a:custGeom>
            <a:solidFill>
              <a:schemeClr val="bg1"/>
            </a:solidFill>
            <a:ln w="9525">
              <a:noFill/>
              <a:round/>
              <a:headEnd/>
              <a:tailEnd/>
            </a:ln>
          </p:spPr>
          <p:txBody>
            <a:bodyPr/>
            <a:lstStyle/>
            <a:p>
              <a:pPr fontAlgn="base">
                <a:spcBef>
                  <a:spcPct val="0"/>
                </a:spcBef>
                <a:spcAft>
                  <a:spcPct val="0"/>
                </a:spcAft>
                <a:defRPr/>
              </a:pPr>
              <a:endParaRPr lang="en-US" sz="1400" dirty="0">
                <a:solidFill>
                  <a:srgbClr val="292929"/>
                </a:solidFill>
                <a:ea typeface="ＭＳ Ｐゴシック"/>
              </a:endParaRPr>
            </a:p>
          </p:txBody>
        </p:sp>
        <p:sp>
          <p:nvSpPr>
            <p:cNvPr id="9" name="Rectangle 25"/>
            <p:cNvSpPr>
              <a:spLocks noChangeArrowheads="1"/>
            </p:cNvSpPr>
            <p:nvPr/>
          </p:nvSpPr>
          <p:spPr bwMode="auto">
            <a:xfrm>
              <a:off x="2809024" y="975813"/>
              <a:ext cx="101617" cy="118383"/>
            </a:xfrm>
            <a:prstGeom prst="rect">
              <a:avLst/>
            </a:prstGeom>
            <a:solidFill>
              <a:schemeClr val="bg1"/>
            </a:solidFill>
            <a:ln w="9525">
              <a:noFill/>
              <a:miter lim="800000"/>
              <a:headEnd/>
              <a:tailEnd/>
            </a:ln>
          </p:spPr>
          <p:txBody>
            <a:bodyPr/>
            <a:lstStyle/>
            <a:p>
              <a:pPr fontAlgn="base">
                <a:spcBef>
                  <a:spcPct val="0"/>
                </a:spcBef>
                <a:spcAft>
                  <a:spcPct val="0"/>
                </a:spcAft>
                <a:defRPr/>
              </a:pPr>
              <a:endParaRPr lang="en-US" sz="1400" dirty="0">
                <a:solidFill>
                  <a:srgbClr val="292929"/>
                </a:solidFill>
                <a:ea typeface="ＭＳ Ｐゴシック"/>
              </a:endParaRPr>
            </a:p>
          </p:txBody>
        </p:sp>
        <p:sp>
          <p:nvSpPr>
            <p:cNvPr id="10" name="Freeform 26"/>
            <p:cNvSpPr>
              <a:spLocks/>
            </p:cNvSpPr>
            <p:nvPr/>
          </p:nvSpPr>
          <p:spPr bwMode="auto">
            <a:xfrm>
              <a:off x="2967547" y="673735"/>
              <a:ext cx="304856" cy="428625"/>
            </a:xfrm>
            <a:custGeom>
              <a:avLst/>
              <a:gdLst/>
              <a:ahLst/>
              <a:cxnLst>
                <a:cxn ang="0">
                  <a:pos x="60" y="188"/>
                </a:cxn>
                <a:cxn ang="0">
                  <a:pos x="60" y="196"/>
                </a:cxn>
                <a:cxn ang="0">
                  <a:pos x="66" y="210"/>
                </a:cxn>
                <a:cxn ang="0">
                  <a:pos x="74" y="220"/>
                </a:cxn>
                <a:cxn ang="0">
                  <a:pos x="86" y="224"/>
                </a:cxn>
                <a:cxn ang="0">
                  <a:pos x="94" y="226"/>
                </a:cxn>
                <a:cxn ang="0">
                  <a:pos x="114" y="222"/>
                </a:cxn>
                <a:cxn ang="0">
                  <a:pos x="122" y="214"/>
                </a:cxn>
                <a:cxn ang="0">
                  <a:pos x="128" y="202"/>
                </a:cxn>
                <a:cxn ang="0">
                  <a:pos x="128" y="194"/>
                </a:cxn>
                <a:cxn ang="0">
                  <a:pos x="120" y="176"/>
                </a:cxn>
                <a:cxn ang="0">
                  <a:pos x="104" y="166"/>
                </a:cxn>
                <a:cxn ang="0">
                  <a:pos x="58" y="148"/>
                </a:cxn>
                <a:cxn ang="0">
                  <a:pos x="34" y="138"/>
                </a:cxn>
                <a:cxn ang="0">
                  <a:pos x="16" y="122"/>
                </a:cxn>
                <a:cxn ang="0">
                  <a:pos x="6" y="102"/>
                </a:cxn>
                <a:cxn ang="0">
                  <a:pos x="2" y="78"/>
                </a:cxn>
                <a:cxn ang="0">
                  <a:pos x="4" y="62"/>
                </a:cxn>
                <a:cxn ang="0">
                  <a:pos x="14" y="34"/>
                </a:cxn>
                <a:cxn ang="0">
                  <a:pos x="38" y="12"/>
                </a:cxn>
                <a:cxn ang="0">
                  <a:pos x="74" y="2"/>
                </a:cxn>
                <a:cxn ang="0">
                  <a:pos x="98" y="0"/>
                </a:cxn>
                <a:cxn ang="0">
                  <a:pos x="136" y="4"/>
                </a:cxn>
                <a:cxn ang="0">
                  <a:pos x="164" y="18"/>
                </a:cxn>
                <a:cxn ang="0">
                  <a:pos x="180" y="42"/>
                </a:cxn>
                <a:cxn ang="0">
                  <a:pos x="186" y="72"/>
                </a:cxn>
                <a:cxn ang="0">
                  <a:pos x="126" y="84"/>
                </a:cxn>
                <a:cxn ang="0">
                  <a:pos x="124" y="66"/>
                </a:cxn>
                <a:cxn ang="0">
                  <a:pos x="120" y="54"/>
                </a:cxn>
                <a:cxn ang="0">
                  <a:pos x="110" y="48"/>
                </a:cxn>
                <a:cxn ang="0">
                  <a:pos x="96" y="44"/>
                </a:cxn>
                <a:cxn ang="0">
                  <a:pos x="84" y="46"/>
                </a:cxn>
                <a:cxn ang="0">
                  <a:pos x="72" y="56"/>
                </a:cxn>
                <a:cxn ang="0">
                  <a:pos x="66" y="66"/>
                </a:cxn>
                <a:cxn ang="0">
                  <a:pos x="66" y="72"/>
                </a:cxn>
                <a:cxn ang="0">
                  <a:pos x="72" y="90"/>
                </a:cxn>
                <a:cxn ang="0">
                  <a:pos x="94" y="102"/>
                </a:cxn>
                <a:cxn ang="0">
                  <a:pos x="134" y="116"/>
                </a:cxn>
                <a:cxn ang="0">
                  <a:pos x="160" y="128"/>
                </a:cxn>
                <a:cxn ang="0">
                  <a:pos x="178" y="144"/>
                </a:cxn>
                <a:cxn ang="0">
                  <a:pos x="188" y="164"/>
                </a:cxn>
                <a:cxn ang="0">
                  <a:pos x="192" y="190"/>
                </a:cxn>
                <a:cxn ang="0">
                  <a:pos x="190" y="208"/>
                </a:cxn>
                <a:cxn ang="0">
                  <a:pos x="176" y="240"/>
                </a:cxn>
                <a:cxn ang="0">
                  <a:pos x="150" y="260"/>
                </a:cxn>
                <a:cxn ang="0">
                  <a:pos x="116" y="270"/>
                </a:cxn>
                <a:cxn ang="0">
                  <a:pos x="96" y="270"/>
                </a:cxn>
                <a:cxn ang="0">
                  <a:pos x="50" y="264"/>
                </a:cxn>
                <a:cxn ang="0">
                  <a:pos x="20" y="248"/>
                </a:cxn>
                <a:cxn ang="0">
                  <a:pos x="6" y="222"/>
                </a:cxn>
                <a:cxn ang="0">
                  <a:pos x="0" y="188"/>
                </a:cxn>
                <a:cxn ang="0">
                  <a:pos x="60" y="180"/>
                </a:cxn>
              </a:cxnLst>
              <a:rect l="0" t="0" r="r" b="b"/>
              <a:pathLst>
                <a:path w="192" h="270">
                  <a:moveTo>
                    <a:pt x="60" y="180"/>
                  </a:moveTo>
                  <a:lnTo>
                    <a:pt x="60" y="188"/>
                  </a:lnTo>
                  <a:lnTo>
                    <a:pt x="60" y="188"/>
                  </a:lnTo>
                  <a:lnTo>
                    <a:pt x="60" y="196"/>
                  </a:lnTo>
                  <a:lnTo>
                    <a:pt x="62" y="204"/>
                  </a:lnTo>
                  <a:lnTo>
                    <a:pt x="66" y="210"/>
                  </a:lnTo>
                  <a:lnTo>
                    <a:pt x="68" y="216"/>
                  </a:lnTo>
                  <a:lnTo>
                    <a:pt x="74" y="220"/>
                  </a:lnTo>
                  <a:lnTo>
                    <a:pt x="80" y="222"/>
                  </a:lnTo>
                  <a:lnTo>
                    <a:pt x="86" y="224"/>
                  </a:lnTo>
                  <a:lnTo>
                    <a:pt x="94" y="226"/>
                  </a:lnTo>
                  <a:lnTo>
                    <a:pt x="94" y="226"/>
                  </a:lnTo>
                  <a:lnTo>
                    <a:pt x="108" y="224"/>
                  </a:lnTo>
                  <a:lnTo>
                    <a:pt x="114" y="222"/>
                  </a:lnTo>
                  <a:lnTo>
                    <a:pt x="118" y="218"/>
                  </a:lnTo>
                  <a:lnTo>
                    <a:pt x="122" y="214"/>
                  </a:lnTo>
                  <a:lnTo>
                    <a:pt x="126" y="208"/>
                  </a:lnTo>
                  <a:lnTo>
                    <a:pt x="128" y="202"/>
                  </a:lnTo>
                  <a:lnTo>
                    <a:pt x="128" y="194"/>
                  </a:lnTo>
                  <a:lnTo>
                    <a:pt x="128" y="194"/>
                  </a:lnTo>
                  <a:lnTo>
                    <a:pt x="126" y="184"/>
                  </a:lnTo>
                  <a:lnTo>
                    <a:pt x="120" y="176"/>
                  </a:lnTo>
                  <a:lnTo>
                    <a:pt x="114" y="170"/>
                  </a:lnTo>
                  <a:lnTo>
                    <a:pt x="104" y="166"/>
                  </a:lnTo>
                  <a:lnTo>
                    <a:pt x="58" y="148"/>
                  </a:lnTo>
                  <a:lnTo>
                    <a:pt x="58" y="148"/>
                  </a:lnTo>
                  <a:lnTo>
                    <a:pt x="44" y="144"/>
                  </a:lnTo>
                  <a:lnTo>
                    <a:pt x="34" y="138"/>
                  </a:lnTo>
                  <a:lnTo>
                    <a:pt x="24" y="130"/>
                  </a:lnTo>
                  <a:lnTo>
                    <a:pt x="16" y="122"/>
                  </a:lnTo>
                  <a:lnTo>
                    <a:pt x="10" y="112"/>
                  </a:lnTo>
                  <a:lnTo>
                    <a:pt x="6" y="102"/>
                  </a:lnTo>
                  <a:lnTo>
                    <a:pt x="4" y="90"/>
                  </a:lnTo>
                  <a:lnTo>
                    <a:pt x="2" y="78"/>
                  </a:lnTo>
                  <a:lnTo>
                    <a:pt x="2" y="78"/>
                  </a:lnTo>
                  <a:lnTo>
                    <a:pt x="4" y="62"/>
                  </a:lnTo>
                  <a:lnTo>
                    <a:pt x="8" y="48"/>
                  </a:lnTo>
                  <a:lnTo>
                    <a:pt x="14" y="34"/>
                  </a:lnTo>
                  <a:lnTo>
                    <a:pt x="24" y="22"/>
                  </a:lnTo>
                  <a:lnTo>
                    <a:pt x="38" y="12"/>
                  </a:lnTo>
                  <a:lnTo>
                    <a:pt x="54" y="6"/>
                  </a:lnTo>
                  <a:lnTo>
                    <a:pt x="74" y="2"/>
                  </a:lnTo>
                  <a:lnTo>
                    <a:pt x="98" y="0"/>
                  </a:lnTo>
                  <a:lnTo>
                    <a:pt x="98" y="0"/>
                  </a:lnTo>
                  <a:lnTo>
                    <a:pt x="118" y="0"/>
                  </a:lnTo>
                  <a:lnTo>
                    <a:pt x="136" y="4"/>
                  </a:lnTo>
                  <a:lnTo>
                    <a:pt x="152" y="10"/>
                  </a:lnTo>
                  <a:lnTo>
                    <a:pt x="164" y="18"/>
                  </a:lnTo>
                  <a:lnTo>
                    <a:pt x="174" y="30"/>
                  </a:lnTo>
                  <a:lnTo>
                    <a:pt x="180" y="42"/>
                  </a:lnTo>
                  <a:lnTo>
                    <a:pt x="184" y="56"/>
                  </a:lnTo>
                  <a:lnTo>
                    <a:pt x="186" y="72"/>
                  </a:lnTo>
                  <a:lnTo>
                    <a:pt x="186" y="84"/>
                  </a:lnTo>
                  <a:lnTo>
                    <a:pt x="126" y="84"/>
                  </a:lnTo>
                  <a:lnTo>
                    <a:pt x="126" y="84"/>
                  </a:lnTo>
                  <a:lnTo>
                    <a:pt x="124" y="66"/>
                  </a:lnTo>
                  <a:lnTo>
                    <a:pt x="122" y="60"/>
                  </a:lnTo>
                  <a:lnTo>
                    <a:pt x="120" y="54"/>
                  </a:lnTo>
                  <a:lnTo>
                    <a:pt x="116" y="50"/>
                  </a:lnTo>
                  <a:lnTo>
                    <a:pt x="110" y="48"/>
                  </a:lnTo>
                  <a:lnTo>
                    <a:pt x="104" y="46"/>
                  </a:lnTo>
                  <a:lnTo>
                    <a:pt x="96" y="44"/>
                  </a:lnTo>
                  <a:lnTo>
                    <a:pt x="96" y="44"/>
                  </a:lnTo>
                  <a:lnTo>
                    <a:pt x="84" y="46"/>
                  </a:lnTo>
                  <a:lnTo>
                    <a:pt x="76" y="52"/>
                  </a:lnTo>
                  <a:lnTo>
                    <a:pt x="72" y="56"/>
                  </a:lnTo>
                  <a:lnTo>
                    <a:pt x="68" y="60"/>
                  </a:lnTo>
                  <a:lnTo>
                    <a:pt x="66" y="66"/>
                  </a:lnTo>
                  <a:lnTo>
                    <a:pt x="66" y="72"/>
                  </a:lnTo>
                  <a:lnTo>
                    <a:pt x="66" y="72"/>
                  </a:lnTo>
                  <a:lnTo>
                    <a:pt x="68" y="82"/>
                  </a:lnTo>
                  <a:lnTo>
                    <a:pt x="72" y="90"/>
                  </a:lnTo>
                  <a:lnTo>
                    <a:pt x="80" y="96"/>
                  </a:lnTo>
                  <a:lnTo>
                    <a:pt x="94" y="102"/>
                  </a:lnTo>
                  <a:lnTo>
                    <a:pt x="134" y="116"/>
                  </a:lnTo>
                  <a:lnTo>
                    <a:pt x="134" y="116"/>
                  </a:lnTo>
                  <a:lnTo>
                    <a:pt x="148" y="122"/>
                  </a:lnTo>
                  <a:lnTo>
                    <a:pt x="160" y="128"/>
                  </a:lnTo>
                  <a:lnTo>
                    <a:pt x="170" y="136"/>
                  </a:lnTo>
                  <a:lnTo>
                    <a:pt x="178" y="144"/>
                  </a:lnTo>
                  <a:lnTo>
                    <a:pt x="184" y="152"/>
                  </a:lnTo>
                  <a:lnTo>
                    <a:pt x="188" y="164"/>
                  </a:lnTo>
                  <a:lnTo>
                    <a:pt x="190" y="176"/>
                  </a:lnTo>
                  <a:lnTo>
                    <a:pt x="192" y="190"/>
                  </a:lnTo>
                  <a:lnTo>
                    <a:pt x="192" y="190"/>
                  </a:lnTo>
                  <a:lnTo>
                    <a:pt x="190" y="208"/>
                  </a:lnTo>
                  <a:lnTo>
                    <a:pt x="184" y="226"/>
                  </a:lnTo>
                  <a:lnTo>
                    <a:pt x="176" y="240"/>
                  </a:lnTo>
                  <a:lnTo>
                    <a:pt x="164" y="250"/>
                  </a:lnTo>
                  <a:lnTo>
                    <a:pt x="150" y="260"/>
                  </a:lnTo>
                  <a:lnTo>
                    <a:pt x="134" y="266"/>
                  </a:lnTo>
                  <a:lnTo>
                    <a:pt x="116" y="270"/>
                  </a:lnTo>
                  <a:lnTo>
                    <a:pt x="96" y="270"/>
                  </a:lnTo>
                  <a:lnTo>
                    <a:pt x="96" y="270"/>
                  </a:lnTo>
                  <a:lnTo>
                    <a:pt x="70" y="270"/>
                  </a:lnTo>
                  <a:lnTo>
                    <a:pt x="50" y="264"/>
                  </a:lnTo>
                  <a:lnTo>
                    <a:pt x="32" y="258"/>
                  </a:lnTo>
                  <a:lnTo>
                    <a:pt x="20" y="248"/>
                  </a:lnTo>
                  <a:lnTo>
                    <a:pt x="12" y="236"/>
                  </a:lnTo>
                  <a:lnTo>
                    <a:pt x="6" y="222"/>
                  </a:lnTo>
                  <a:lnTo>
                    <a:pt x="2" y="206"/>
                  </a:lnTo>
                  <a:lnTo>
                    <a:pt x="0" y="188"/>
                  </a:lnTo>
                  <a:lnTo>
                    <a:pt x="0" y="180"/>
                  </a:lnTo>
                  <a:lnTo>
                    <a:pt x="60" y="180"/>
                  </a:lnTo>
                  <a:close/>
                </a:path>
              </a:pathLst>
            </a:custGeom>
            <a:solidFill>
              <a:schemeClr val="bg1"/>
            </a:solidFill>
            <a:ln w="9525">
              <a:noFill/>
              <a:round/>
              <a:headEnd/>
              <a:tailEnd/>
            </a:ln>
          </p:spPr>
          <p:txBody>
            <a:bodyPr/>
            <a:lstStyle/>
            <a:p>
              <a:pPr fontAlgn="base">
                <a:spcBef>
                  <a:spcPct val="0"/>
                </a:spcBef>
                <a:spcAft>
                  <a:spcPct val="0"/>
                </a:spcAft>
                <a:defRPr/>
              </a:pPr>
              <a:endParaRPr lang="en-US" sz="1400" dirty="0">
                <a:solidFill>
                  <a:srgbClr val="292929"/>
                </a:solidFill>
                <a:ea typeface="ＭＳ Ｐゴシック"/>
              </a:endParaRPr>
            </a:p>
          </p:txBody>
        </p:sp>
        <p:sp>
          <p:nvSpPr>
            <p:cNvPr id="11" name="Freeform 27"/>
            <p:cNvSpPr>
              <a:spLocks noEditPoints="1"/>
            </p:cNvSpPr>
            <p:nvPr/>
          </p:nvSpPr>
          <p:spPr bwMode="auto">
            <a:xfrm>
              <a:off x="3308984" y="673735"/>
              <a:ext cx="317049" cy="428625"/>
            </a:xfrm>
            <a:custGeom>
              <a:avLst/>
              <a:gdLst/>
              <a:ahLst/>
              <a:cxnLst>
                <a:cxn ang="0">
                  <a:pos x="8" y="80"/>
                </a:cxn>
                <a:cxn ang="0">
                  <a:pos x="10" y="58"/>
                </a:cxn>
                <a:cxn ang="0">
                  <a:pos x="24" y="28"/>
                </a:cxn>
                <a:cxn ang="0">
                  <a:pos x="48" y="10"/>
                </a:cxn>
                <a:cxn ang="0">
                  <a:pos x="80" y="0"/>
                </a:cxn>
                <a:cxn ang="0">
                  <a:pos x="98" y="0"/>
                </a:cxn>
                <a:cxn ang="0">
                  <a:pos x="146" y="6"/>
                </a:cxn>
                <a:cxn ang="0">
                  <a:pos x="174" y="22"/>
                </a:cxn>
                <a:cxn ang="0">
                  <a:pos x="188" y="46"/>
                </a:cxn>
                <a:cxn ang="0">
                  <a:pos x="192" y="78"/>
                </a:cxn>
                <a:cxn ang="0">
                  <a:pos x="192" y="214"/>
                </a:cxn>
                <a:cxn ang="0">
                  <a:pos x="196" y="254"/>
                </a:cxn>
                <a:cxn ang="0">
                  <a:pos x="136" y="264"/>
                </a:cxn>
                <a:cxn ang="0">
                  <a:pos x="132" y="250"/>
                </a:cxn>
                <a:cxn ang="0">
                  <a:pos x="128" y="238"/>
                </a:cxn>
                <a:cxn ang="0">
                  <a:pos x="122" y="246"/>
                </a:cxn>
                <a:cxn ang="0">
                  <a:pos x="108" y="260"/>
                </a:cxn>
                <a:cxn ang="0">
                  <a:pos x="92" y="268"/>
                </a:cxn>
                <a:cxn ang="0">
                  <a:pos x="62" y="270"/>
                </a:cxn>
                <a:cxn ang="0">
                  <a:pos x="46" y="268"/>
                </a:cxn>
                <a:cxn ang="0">
                  <a:pos x="22" y="256"/>
                </a:cxn>
                <a:cxn ang="0">
                  <a:pos x="8" y="236"/>
                </a:cxn>
                <a:cxn ang="0">
                  <a:pos x="0" y="210"/>
                </a:cxn>
                <a:cxn ang="0">
                  <a:pos x="0" y="196"/>
                </a:cxn>
                <a:cxn ang="0">
                  <a:pos x="4" y="166"/>
                </a:cxn>
                <a:cxn ang="0">
                  <a:pos x="16" y="144"/>
                </a:cxn>
                <a:cxn ang="0">
                  <a:pos x="36" y="128"/>
                </a:cxn>
                <a:cxn ang="0">
                  <a:pos x="64" y="116"/>
                </a:cxn>
                <a:cxn ang="0">
                  <a:pos x="102" y="106"/>
                </a:cxn>
                <a:cxn ang="0">
                  <a:pos x="122" y="96"/>
                </a:cxn>
                <a:cxn ang="0">
                  <a:pos x="128" y="76"/>
                </a:cxn>
                <a:cxn ang="0">
                  <a:pos x="126" y="62"/>
                </a:cxn>
                <a:cxn ang="0">
                  <a:pos x="122" y="54"/>
                </a:cxn>
                <a:cxn ang="0">
                  <a:pos x="112" y="46"/>
                </a:cxn>
                <a:cxn ang="0">
                  <a:pos x="98" y="44"/>
                </a:cxn>
                <a:cxn ang="0">
                  <a:pos x="90" y="46"/>
                </a:cxn>
                <a:cxn ang="0">
                  <a:pos x="80" y="50"/>
                </a:cxn>
                <a:cxn ang="0">
                  <a:pos x="72" y="58"/>
                </a:cxn>
                <a:cxn ang="0">
                  <a:pos x="68" y="78"/>
                </a:cxn>
                <a:cxn ang="0">
                  <a:pos x="8" y="86"/>
                </a:cxn>
                <a:cxn ang="0">
                  <a:pos x="128" y="136"/>
                </a:cxn>
                <a:cxn ang="0">
                  <a:pos x="100" y="148"/>
                </a:cxn>
                <a:cxn ang="0">
                  <a:pos x="84" y="154"/>
                </a:cxn>
                <a:cxn ang="0">
                  <a:pos x="72" y="162"/>
                </a:cxn>
                <a:cxn ang="0">
                  <a:pos x="64" y="174"/>
                </a:cxn>
                <a:cxn ang="0">
                  <a:pos x="62" y="190"/>
                </a:cxn>
                <a:cxn ang="0">
                  <a:pos x="68" y="214"/>
                </a:cxn>
                <a:cxn ang="0">
                  <a:pos x="76" y="222"/>
                </a:cxn>
                <a:cxn ang="0">
                  <a:pos x="88" y="226"/>
                </a:cxn>
                <a:cxn ang="0">
                  <a:pos x="102" y="224"/>
                </a:cxn>
                <a:cxn ang="0">
                  <a:pos x="114" y="216"/>
                </a:cxn>
                <a:cxn ang="0">
                  <a:pos x="124" y="204"/>
                </a:cxn>
                <a:cxn ang="0">
                  <a:pos x="128" y="186"/>
                </a:cxn>
              </a:cxnLst>
              <a:rect l="0" t="0" r="r" b="b"/>
              <a:pathLst>
                <a:path w="200" h="270">
                  <a:moveTo>
                    <a:pt x="8" y="86"/>
                  </a:moveTo>
                  <a:lnTo>
                    <a:pt x="8" y="80"/>
                  </a:lnTo>
                  <a:lnTo>
                    <a:pt x="8" y="80"/>
                  </a:lnTo>
                  <a:lnTo>
                    <a:pt x="10" y="58"/>
                  </a:lnTo>
                  <a:lnTo>
                    <a:pt x="14" y="42"/>
                  </a:lnTo>
                  <a:lnTo>
                    <a:pt x="24" y="28"/>
                  </a:lnTo>
                  <a:lnTo>
                    <a:pt x="34" y="18"/>
                  </a:lnTo>
                  <a:lnTo>
                    <a:pt x="48" y="10"/>
                  </a:lnTo>
                  <a:lnTo>
                    <a:pt x="64" y="4"/>
                  </a:lnTo>
                  <a:lnTo>
                    <a:pt x="80" y="0"/>
                  </a:lnTo>
                  <a:lnTo>
                    <a:pt x="98" y="0"/>
                  </a:lnTo>
                  <a:lnTo>
                    <a:pt x="98" y="0"/>
                  </a:lnTo>
                  <a:lnTo>
                    <a:pt x="124" y="2"/>
                  </a:lnTo>
                  <a:lnTo>
                    <a:pt x="146" y="6"/>
                  </a:lnTo>
                  <a:lnTo>
                    <a:pt x="162" y="12"/>
                  </a:lnTo>
                  <a:lnTo>
                    <a:pt x="174" y="22"/>
                  </a:lnTo>
                  <a:lnTo>
                    <a:pt x="182" y="34"/>
                  </a:lnTo>
                  <a:lnTo>
                    <a:pt x="188" y="46"/>
                  </a:lnTo>
                  <a:lnTo>
                    <a:pt x="190" y="62"/>
                  </a:lnTo>
                  <a:lnTo>
                    <a:pt x="192" y="78"/>
                  </a:lnTo>
                  <a:lnTo>
                    <a:pt x="192" y="214"/>
                  </a:lnTo>
                  <a:lnTo>
                    <a:pt x="192" y="214"/>
                  </a:lnTo>
                  <a:lnTo>
                    <a:pt x="194" y="242"/>
                  </a:lnTo>
                  <a:lnTo>
                    <a:pt x="196" y="254"/>
                  </a:lnTo>
                  <a:lnTo>
                    <a:pt x="200" y="264"/>
                  </a:lnTo>
                  <a:lnTo>
                    <a:pt x="136" y="264"/>
                  </a:lnTo>
                  <a:lnTo>
                    <a:pt x="136" y="264"/>
                  </a:lnTo>
                  <a:lnTo>
                    <a:pt x="132" y="250"/>
                  </a:lnTo>
                  <a:lnTo>
                    <a:pt x="128" y="238"/>
                  </a:lnTo>
                  <a:lnTo>
                    <a:pt x="128" y="238"/>
                  </a:lnTo>
                  <a:lnTo>
                    <a:pt x="128" y="238"/>
                  </a:lnTo>
                  <a:lnTo>
                    <a:pt x="122" y="246"/>
                  </a:lnTo>
                  <a:lnTo>
                    <a:pt x="116" y="254"/>
                  </a:lnTo>
                  <a:lnTo>
                    <a:pt x="108" y="260"/>
                  </a:lnTo>
                  <a:lnTo>
                    <a:pt x="100" y="264"/>
                  </a:lnTo>
                  <a:lnTo>
                    <a:pt x="92" y="268"/>
                  </a:lnTo>
                  <a:lnTo>
                    <a:pt x="84" y="270"/>
                  </a:lnTo>
                  <a:lnTo>
                    <a:pt x="62" y="270"/>
                  </a:lnTo>
                  <a:lnTo>
                    <a:pt x="62" y="270"/>
                  </a:lnTo>
                  <a:lnTo>
                    <a:pt x="46" y="268"/>
                  </a:lnTo>
                  <a:lnTo>
                    <a:pt x="32" y="264"/>
                  </a:lnTo>
                  <a:lnTo>
                    <a:pt x="22" y="256"/>
                  </a:lnTo>
                  <a:lnTo>
                    <a:pt x="14" y="246"/>
                  </a:lnTo>
                  <a:lnTo>
                    <a:pt x="8" y="236"/>
                  </a:lnTo>
                  <a:lnTo>
                    <a:pt x="2" y="222"/>
                  </a:lnTo>
                  <a:lnTo>
                    <a:pt x="0" y="210"/>
                  </a:lnTo>
                  <a:lnTo>
                    <a:pt x="0" y="196"/>
                  </a:lnTo>
                  <a:lnTo>
                    <a:pt x="0" y="196"/>
                  </a:lnTo>
                  <a:lnTo>
                    <a:pt x="0" y="180"/>
                  </a:lnTo>
                  <a:lnTo>
                    <a:pt x="4" y="166"/>
                  </a:lnTo>
                  <a:lnTo>
                    <a:pt x="8" y="154"/>
                  </a:lnTo>
                  <a:lnTo>
                    <a:pt x="16" y="144"/>
                  </a:lnTo>
                  <a:lnTo>
                    <a:pt x="24" y="134"/>
                  </a:lnTo>
                  <a:lnTo>
                    <a:pt x="36" y="128"/>
                  </a:lnTo>
                  <a:lnTo>
                    <a:pt x="48" y="122"/>
                  </a:lnTo>
                  <a:lnTo>
                    <a:pt x="64" y="116"/>
                  </a:lnTo>
                  <a:lnTo>
                    <a:pt x="102" y="106"/>
                  </a:lnTo>
                  <a:lnTo>
                    <a:pt x="102" y="106"/>
                  </a:lnTo>
                  <a:lnTo>
                    <a:pt x="114" y="102"/>
                  </a:lnTo>
                  <a:lnTo>
                    <a:pt x="122" y="96"/>
                  </a:lnTo>
                  <a:lnTo>
                    <a:pt x="128" y="88"/>
                  </a:lnTo>
                  <a:lnTo>
                    <a:pt x="128" y="76"/>
                  </a:lnTo>
                  <a:lnTo>
                    <a:pt x="128" y="76"/>
                  </a:lnTo>
                  <a:lnTo>
                    <a:pt x="126" y="62"/>
                  </a:lnTo>
                  <a:lnTo>
                    <a:pt x="124" y="58"/>
                  </a:lnTo>
                  <a:lnTo>
                    <a:pt x="122" y="54"/>
                  </a:lnTo>
                  <a:lnTo>
                    <a:pt x="118" y="50"/>
                  </a:lnTo>
                  <a:lnTo>
                    <a:pt x="112" y="46"/>
                  </a:lnTo>
                  <a:lnTo>
                    <a:pt x="106" y="46"/>
                  </a:lnTo>
                  <a:lnTo>
                    <a:pt x="98" y="44"/>
                  </a:lnTo>
                  <a:lnTo>
                    <a:pt x="98" y="44"/>
                  </a:lnTo>
                  <a:lnTo>
                    <a:pt x="90" y="46"/>
                  </a:lnTo>
                  <a:lnTo>
                    <a:pt x="84" y="48"/>
                  </a:lnTo>
                  <a:lnTo>
                    <a:pt x="80" y="50"/>
                  </a:lnTo>
                  <a:lnTo>
                    <a:pt x="74" y="54"/>
                  </a:lnTo>
                  <a:lnTo>
                    <a:pt x="72" y="58"/>
                  </a:lnTo>
                  <a:lnTo>
                    <a:pt x="70" y="64"/>
                  </a:lnTo>
                  <a:lnTo>
                    <a:pt x="68" y="78"/>
                  </a:lnTo>
                  <a:lnTo>
                    <a:pt x="68" y="86"/>
                  </a:lnTo>
                  <a:lnTo>
                    <a:pt x="8" y="86"/>
                  </a:lnTo>
                  <a:close/>
                  <a:moveTo>
                    <a:pt x="128" y="136"/>
                  </a:moveTo>
                  <a:lnTo>
                    <a:pt x="128" y="136"/>
                  </a:lnTo>
                  <a:lnTo>
                    <a:pt x="114" y="144"/>
                  </a:lnTo>
                  <a:lnTo>
                    <a:pt x="100" y="148"/>
                  </a:lnTo>
                  <a:lnTo>
                    <a:pt x="100" y="148"/>
                  </a:lnTo>
                  <a:lnTo>
                    <a:pt x="84" y="154"/>
                  </a:lnTo>
                  <a:lnTo>
                    <a:pt x="76" y="158"/>
                  </a:lnTo>
                  <a:lnTo>
                    <a:pt x="72" y="162"/>
                  </a:lnTo>
                  <a:lnTo>
                    <a:pt x="68" y="168"/>
                  </a:lnTo>
                  <a:lnTo>
                    <a:pt x="64" y="174"/>
                  </a:lnTo>
                  <a:lnTo>
                    <a:pt x="62" y="190"/>
                  </a:lnTo>
                  <a:lnTo>
                    <a:pt x="62" y="190"/>
                  </a:lnTo>
                  <a:lnTo>
                    <a:pt x="64" y="204"/>
                  </a:lnTo>
                  <a:lnTo>
                    <a:pt x="68" y="214"/>
                  </a:lnTo>
                  <a:lnTo>
                    <a:pt x="72" y="220"/>
                  </a:lnTo>
                  <a:lnTo>
                    <a:pt x="76" y="222"/>
                  </a:lnTo>
                  <a:lnTo>
                    <a:pt x="82" y="224"/>
                  </a:lnTo>
                  <a:lnTo>
                    <a:pt x="88" y="226"/>
                  </a:lnTo>
                  <a:lnTo>
                    <a:pt x="88" y="226"/>
                  </a:lnTo>
                  <a:lnTo>
                    <a:pt x="102" y="224"/>
                  </a:lnTo>
                  <a:lnTo>
                    <a:pt x="108" y="220"/>
                  </a:lnTo>
                  <a:lnTo>
                    <a:pt x="114" y="216"/>
                  </a:lnTo>
                  <a:lnTo>
                    <a:pt x="120" y="210"/>
                  </a:lnTo>
                  <a:lnTo>
                    <a:pt x="124" y="204"/>
                  </a:lnTo>
                  <a:lnTo>
                    <a:pt x="128" y="196"/>
                  </a:lnTo>
                  <a:lnTo>
                    <a:pt x="128" y="186"/>
                  </a:lnTo>
                  <a:lnTo>
                    <a:pt x="128" y="136"/>
                  </a:lnTo>
                  <a:close/>
                </a:path>
              </a:pathLst>
            </a:custGeom>
            <a:solidFill>
              <a:schemeClr val="bg1"/>
            </a:solidFill>
            <a:ln w="9525">
              <a:noFill/>
              <a:round/>
              <a:headEnd/>
              <a:tailEnd/>
            </a:ln>
          </p:spPr>
          <p:txBody>
            <a:bodyPr/>
            <a:lstStyle/>
            <a:p>
              <a:pPr fontAlgn="base">
                <a:spcBef>
                  <a:spcPct val="0"/>
                </a:spcBef>
                <a:spcAft>
                  <a:spcPct val="0"/>
                </a:spcAft>
                <a:defRPr/>
              </a:pPr>
              <a:endParaRPr lang="en-US" sz="1400" dirty="0">
                <a:solidFill>
                  <a:srgbClr val="292929"/>
                </a:solidFill>
                <a:ea typeface="ＭＳ Ｐゴシック"/>
              </a:endParaRPr>
            </a:p>
          </p:txBody>
        </p:sp>
        <p:sp>
          <p:nvSpPr>
            <p:cNvPr id="12" name="Freeform 28"/>
            <p:cNvSpPr>
              <a:spLocks/>
            </p:cNvSpPr>
            <p:nvPr/>
          </p:nvSpPr>
          <p:spPr bwMode="auto">
            <a:xfrm>
              <a:off x="3670747" y="673735"/>
              <a:ext cx="300790" cy="428625"/>
            </a:xfrm>
            <a:custGeom>
              <a:avLst/>
              <a:gdLst/>
              <a:ahLst/>
              <a:cxnLst>
                <a:cxn ang="0">
                  <a:pos x="58" y="188"/>
                </a:cxn>
                <a:cxn ang="0">
                  <a:pos x="60" y="196"/>
                </a:cxn>
                <a:cxn ang="0">
                  <a:pos x="64" y="210"/>
                </a:cxn>
                <a:cxn ang="0">
                  <a:pos x="72" y="220"/>
                </a:cxn>
                <a:cxn ang="0">
                  <a:pos x="86" y="224"/>
                </a:cxn>
                <a:cxn ang="0">
                  <a:pos x="94" y="226"/>
                </a:cxn>
                <a:cxn ang="0">
                  <a:pos x="112" y="222"/>
                </a:cxn>
                <a:cxn ang="0">
                  <a:pos x="122" y="214"/>
                </a:cxn>
                <a:cxn ang="0">
                  <a:pos x="126" y="202"/>
                </a:cxn>
                <a:cxn ang="0">
                  <a:pos x="126" y="194"/>
                </a:cxn>
                <a:cxn ang="0">
                  <a:pos x="120" y="176"/>
                </a:cxn>
                <a:cxn ang="0">
                  <a:pos x="102" y="166"/>
                </a:cxn>
                <a:cxn ang="0">
                  <a:pos x="56" y="148"/>
                </a:cxn>
                <a:cxn ang="0">
                  <a:pos x="32" y="138"/>
                </a:cxn>
                <a:cxn ang="0">
                  <a:pos x="16" y="122"/>
                </a:cxn>
                <a:cxn ang="0">
                  <a:pos x="4" y="102"/>
                </a:cxn>
                <a:cxn ang="0">
                  <a:pos x="2" y="78"/>
                </a:cxn>
                <a:cxn ang="0">
                  <a:pos x="2" y="62"/>
                </a:cxn>
                <a:cxn ang="0">
                  <a:pos x="14" y="34"/>
                </a:cxn>
                <a:cxn ang="0">
                  <a:pos x="36" y="12"/>
                </a:cxn>
                <a:cxn ang="0">
                  <a:pos x="72" y="2"/>
                </a:cxn>
                <a:cxn ang="0">
                  <a:pos x="96" y="0"/>
                </a:cxn>
                <a:cxn ang="0">
                  <a:pos x="136" y="4"/>
                </a:cxn>
                <a:cxn ang="0">
                  <a:pos x="162" y="18"/>
                </a:cxn>
                <a:cxn ang="0">
                  <a:pos x="178" y="42"/>
                </a:cxn>
                <a:cxn ang="0">
                  <a:pos x="184" y="72"/>
                </a:cxn>
                <a:cxn ang="0">
                  <a:pos x="124" y="84"/>
                </a:cxn>
                <a:cxn ang="0">
                  <a:pos x="124" y="66"/>
                </a:cxn>
                <a:cxn ang="0">
                  <a:pos x="118" y="54"/>
                </a:cxn>
                <a:cxn ang="0">
                  <a:pos x="110" y="48"/>
                </a:cxn>
                <a:cxn ang="0">
                  <a:pos x="96" y="44"/>
                </a:cxn>
                <a:cxn ang="0">
                  <a:pos x="84" y="46"/>
                </a:cxn>
                <a:cxn ang="0">
                  <a:pos x="70" y="56"/>
                </a:cxn>
                <a:cxn ang="0">
                  <a:pos x="66" y="66"/>
                </a:cxn>
                <a:cxn ang="0">
                  <a:pos x="64" y="72"/>
                </a:cxn>
                <a:cxn ang="0">
                  <a:pos x="70" y="90"/>
                </a:cxn>
                <a:cxn ang="0">
                  <a:pos x="94" y="102"/>
                </a:cxn>
                <a:cxn ang="0">
                  <a:pos x="134" y="116"/>
                </a:cxn>
                <a:cxn ang="0">
                  <a:pos x="160" y="128"/>
                </a:cxn>
                <a:cxn ang="0">
                  <a:pos x="178" y="144"/>
                </a:cxn>
                <a:cxn ang="0">
                  <a:pos x="186" y="164"/>
                </a:cxn>
                <a:cxn ang="0">
                  <a:pos x="190" y="190"/>
                </a:cxn>
                <a:cxn ang="0">
                  <a:pos x="188" y="208"/>
                </a:cxn>
                <a:cxn ang="0">
                  <a:pos x="174" y="240"/>
                </a:cxn>
                <a:cxn ang="0">
                  <a:pos x="148" y="260"/>
                </a:cxn>
                <a:cxn ang="0">
                  <a:pos x="114" y="270"/>
                </a:cxn>
                <a:cxn ang="0">
                  <a:pos x="94" y="270"/>
                </a:cxn>
                <a:cxn ang="0">
                  <a:pos x="48" y="264"/>
                </a:cxn>
                <a:cxn ang="0">
                  <a:pos x="20" y="248"/>
                </a:cxn>
                <a:cxn ang="0">
                  <a:pos x="4" y="222"/>
                </a:cxn>
                <a:cxn ang="0">
                  <a:pos x="0" y="188"/>
                </a:cxn>
                <a:cxn ang="0">
                  <a:pos x="58" y="180"/>
                </a:cxn>
              </a:cxnLst>
              <a:rect l="0" t="0" r="r" b="b"/>
              <a:pathLst>
                <a:path w="190" h="270">
                  <a:moveTo>
                    <a:pt x="58" y="180"/>
                  </a:moveTo>
                  <a:lnTo>
                    <a:pt x="58" y="188"/>
                  </a:lnTo>
                  <a:lnTo>
                    <a:pt x="58" y="188"/>
                  </a:lnTo>
                  <a:lnTo>
                    <a:pt x="60" y="196"/>
                  </a:lnTo>
                  <a:lnTo>
                    <a:pt x="62" y="204"/>
                  </a:lnTo>
                  <a:lnTo>
                    <a:pt x="64" y="210"/>
                  </a:lnTo>
                  <a:lnTo>
                    <a:pt x="68" y="216"/>
                  </a:lnTo>
                  <a:lnTo>
                    <a:pt x="72" y="220"/>
                  </a:lnTo>
                  <a:lnTo>
                    <a:pt x="78" y="222"/>
                  </a:lnTo>
                  <a:lnTo>
                    <a:pt x="86" y="224"/>
                  </a:lnTo>
                  <a:lnTo>
                    <a:pt x="94" y="226"/>
                  </a:lnTo>
                  <a:lnTo>
                    <a:pt x="94" y="226"/>
                  </a:lnTo>
                  <a:lnTo>
                    <a:pt x="108" y="224"/>
                  </a:lnTo>
                  <a:lnTo>
                    <a:pt x="112" y="222"/>
                  </a:lnTo>
                  <a:lnTo>
                    <a:pt x="118" y="218"/>
                  </a:lnTo>
                  <a:lnTo>
                    <a:pt x="122" y="214"/>
                  </a:lnTo>
                  <a:lnTo>
                    <a:pt x="124" y="208"/>
                  </a:lnTo>
                  <a:lnTo>
                    <a:pt x="126" y="202"/>
                  </a:lnTo>
                  <a:lnTo>
                    <a:pt x="126" y="194"/>
                  </a:lnTo>
                  <a:lnTo>
                    <a:pt x="126" y="194"/>
                  </a:lnTo>
                  <a:lnTo>
                    <a:pt x="124" y="184"/>
                  </a:lnTo>
                  <a:lnTo>
                    <a:pt x="120" y="176"/>
                  </a:lnTo>
                  <a:lnTo>
                    <a:pt x="112" y="170"/>
                  </a:lnTo>
                  <a:lnTo>
                    <a:pt x="102" y="166"/>
                  </a:lnTo>
                  <a:lnTo>
                    <a:pt x="56" y="148"/>
                  </a:lnTo>
                  <a:lnTo>
                    <a:pt x="56" y="148"/>
                  </a:lnTo>
                  <a:lnTo>
                    <a:pt x="44" y="144"/>
                  </a:lnTo>
                  <a:lnTo>
                    <a:pt x="32" y="138"/>
                  </a:lnTo>
                  <a:lnTo>
                    <a:pt x="24" y="130"/>
                  </a:lnTo>
                  <a:lnTo>
                    <a:pt x="16" y="122"/>
                  </a:lnTo>
                  <a:lnTo>
                    <a:pt x="10" y="112"/>
                  </a:lnTo>
                  <a:lnTo>
                    <a:pt x="4" y="102"/>
                  </a:lnTo>
                  <a:lnTo>
                    <a:pt x="2" y="90"/>
                  </a:lnTo>
                  <a:lnTo>
                    <a:pt x="2" y="78"/>
                  </a:lnTo>
                  <a:lnTo>
                    <a:pt x="2" y="78"/>
                  </a:lnTo>
                  <a:lnTo>
                    <a:pt x="2" y="62"/>
                  </a:lnTo>
                  <a:lnTo>
                    <a:pt x="6" y="48"/>
                  </a:lnTo>
                  <a:lnTo>
                    <a:pt x="14" y="34"/>
                  </a:lnTo>
                  <a:lnTo>
                    <a:pt x="24" y="22"/>
                  </a:lnTo>
                  <a:lnTo>
                    <a:pt x="36" y="12"/>
                  </a:lnTo>
                  <a:lnTo>
                    <a:pt x="52" y="6"/>
                  </a:lnTo>
                  <a:lnTo>
                    <a:pt x="72" y="2"/>
                  </a:lnTo>
                  <a:lnTo>
                    <a:pt x="96" y="0"/>
                  </a:lnTo>
                  <a:lnTo>
                    <a:pt x="96" y="0"/>
                  </a:lnTo>
                  <a:lnTo>
                    <a:pt x="118" y="0"/>
                  </a:lnTo>
                  <a:lnTo>
                    <a:pt x="136" y="4"/>
                  </a:lnTo>
                  <a:lnTo>
                    <a:pt x="150" y="10"/>
                  </a:lnTo>
                  <a:lnTo>
                    <a:pt x="162" y="18"/>
                  </a:lnTo>
                  <a:lnTo>
                    <a:pt x="172" y="30"/>
                  </a:lnTo>
                  <a:lnTo>
                    <a:pt x="178" y="42"/>
                  </a:lnTo>
                  <a:lnTo>
                    <a:pt x="182" y="56"/>
                  </a:lnTo>
                  <a:lnTo>
                    <a:pt x="184" y="72"/>
                  </a:lnTo>
                  <a:lnTo>
                    <a:pt x="184" y="84"/>
                  </a:lnTo>
                  <a:lnTo>
                    <a:pt x="124" y="84"/>
                  </a:lnTo>
                  <a:lnTo>
                    <a:pt x="124" y="84"/>
                  </a:lnTo>
                  <a:lnTo>
                    <a:pt x="124" y="66"/>
                  </a:lnTo>
                  <a:lnTo>
                    <a:pt x="122" y="60"/>
                  </a:lnTo>
                  <a:lnTo>
                    <a:pt x="118" y="54"/>
                  </a:lnTo>
                  <a:lnTo>
                    <a:pt x="114" y="50"/>
                  </a:lnTo>
                  <a:lnTo>
                    <a:pt x="110" y="48"/>
                  </a:lnTo>
                  <a:lnTo>
                    <a:pt x="104" y="46"/>
                  </a:lnTo>
                  <a:lnTo>
                    <a:pt x="96" y="44"/>
                  </a:lnTo>
                  <a:lnTo>
                    <a:pt x="96" y="44"/>
                  </a:lnTo>
                  <a:lnTo>
                    <a:pt x="84" y="46"/>
                  </a:lnTo>
                  <a:lnTo>
                    <a:pt x="74" y="52"/>
                  </a:lnTo>
                  <a:lnTo>
                    <a:pt x="70" y="56"/>
                  </a:lnTo>
                  <a:lnTo>
                    <a:pt x="68" y="60"/>
                  </a:lnTo>
                  <a:lnTo>
                    <a:pt x="66" y="66"/>
                  </a:lnTo>
                  <a:lnTo>
                    <a:pt x="64" y="72"/>
                  </a:lnTo>
                  <a:lnTo>
                    <a:pt x="64" y="72"/>
                  </a:lnTo>
                  <a:lnTo>
                    <a:pt x="66" y="82"/>
                  </a:lnTo>
                  <a:lnTo>
                    <a:pt x="70" y="90"/>
                  </a:lnTo>
                  <a:lnTo>
                    <a:pt x="80" y="96"/>
                  </a:lnTo>
                  <a:lnTo>
                    <a:pt x="94" y="102"/>
                  </a:lnTo>
                  <a:lnTo>
                    <a:pt x="134" y="116"/>
                  </a:lnTo>
                  <a:lnTo>
                    <a:pt x="134" y="116"/>
                  </a:lnTo>
                  <a:lnTo>
                    <a:pt x="148" y="122"/>
                  </a:lnTo>
                  <a:lnTo>
                    <a:pt x="160" y="128"/>
                  </a:lnTo>
                  <a:lnTo>
                    <a:pt x="170" y="136"/>
                  </a:lnTo>
                  <a:lnTo>
                    <a:pt x="178" y="144"/>
                  </a:lnTo>
                  <a:lnTo>
                    <a:pt x="182" y="152"/>
                  </a:lnTo>
                  <a:lnTo>
                    <a:pt x="186" y="164"/>
                  </a:lnTo>
                  <a:lnTo>
                    <a:pt x="190" y="176"/>
                  </a:lnTo>
                  <a:lnTo>
                    <a:pt x="190" y="190"/>
                  </a:lnTo>
                  <a:lnTo>
                    <a:pt x="190" y="190"/>
                  </a:lnTo>
                  <a:lnTo>
                    <a:pt x="188" y="208"/>
                  </a:lnTo>
                  <a:lnTo>
                    <a:pt x="182" y="226"/>
                  </a:lnTo>
                  <a:lnTo>
                    <a:pt x="174" y="240"/>
                  </a:lnTo>
                  <a:lnTo>
                    <a:pt x="162" y="250"/>
                  </a:lnTo>
                  <a:lnTo>
                    <a:pt x="148" y="260"/>
                  </a:lnTo>
                  <a:lnTo>
                    <a:pt x="132" y="266"/>
                  </a:lnTo>
                  <a:lnTo>
                    <a:pt x="114" y="270"/>
                  </a:lnTo>
                  <a:lnTo>
                    <a:pt x="94" y="270"/>
                  </a:lnTo>
                  <a:lnTo>
                    <a:pt x="94" y="270"/>
                  </a:lnTo>
                  <a:lnTo>
                    <a:pt x="68" y="270"/>
                  </a:lnTo>
                  <a:lnTo>
                    <a:pt x="48" y="264"/>
                  </a:lnTo>
                  <a:lnTo>
                    <a:pt x="32" y="258"/>
                  </a:lnTo>
                  <a:lnTo>
                    <a:pt x="20" y="248"/>
                  </a:lnTo>
                  <a:lnTo>
                    <a:pt x="10" y="236"/>
                  </a:lnTo>
                  <a:lnTo>
                    <a:pt x="4" y="222"/>
                  </a:lnTo>
                  <a:lnTo>
                    <a:pt x="0" y="206"/>
                  </a:lnTo>
                  <a:lnTo>
                    <a:pt x="0" y="188"/>
                  </a:lnTo>
                  <a:lnTo>
                    <a:pt x="0" y="180"/>
                  </a:lnTo>
                  <a:lnTo>
                    <a:pt x="58" y="180"/>
                  </a:lnTo>
                  <a:close/>
                </a:path>
              </a:pathLst>
            </a:custGeom>
            <a:solidFill>
              <a:schemeClr val="bg1"/>
            </a:solidFill>
            <a:ln w="9525">
              <a:noFill/>
              <a:round/>
              <a:headEnd/>
              <a:tailEnd/>
            </a:ln>
          </p:spPr>
          <p:txBody>
            <a:bodyPr/>
            <a:lstStyle/>
            <a:p>
              <a:pPr fontAlgn="base">
                <a:spcBef>
                  <a:spcPct val="0"/>
                </a:spcBef>
                <a:spcAft>
                  <a:spcPct val="0"/>
                </a:spcAft>
                <a:defRPr/>
              </a:pPr>
              <a:endParaRPr lang="en-US" sz="1400" dirty="0">
                <a:solidFill>
                  <a:srgbClr val="292929"/>
                </a:solidFill>
                <a:ea typeface="ＭＳ Ｐゴシック"/>
              </a:endParaRPr>
            </a:p>
          </p:txBody>
        </p:sp>
        <p:sp>
          <p:nvSpPr>
            <p:cNvPr id="13" name="Rectangle 29"/>
            <p:cNvSpPr>
              <a:spLocks noChangeArrowheads="1"/>
            </p:cNvSpPr>
            <p:nvPr/>
          </p:nvSpPr>
          <p:spPr bwMode="auto">
            <a:xfrm>
              <a:off x="4032506" y="975813"/>
              <a:ext cx="101620" cy="118383"/>
            </a:xfrm>
            <a:prstGeom prst="rect">
              <a:avLst/>
            </a:prstGeom>
            <a:solidFill>
              <a:schemeClr val="bg1"/>
            </a:solidFill>
            <a:ln w="9525">
              <a:noFill/>
              <a:miter lim="800000"/>
              <a:headEnd/>
              <a:tailEnd/>
            </a:ln>
          </p:spPr>
          <p:txBody>
            <a:bodyPr/>
            <a:lstStyle/>
            <a:p>
              <a:pPr fontAlgn="base">
                <a:spcBef>
                  <a:spcPct val="0"/>
                </a:spcBef>
                <a:spcAft>
                  <a:spcPct val="0"/>
                </a:spcAft>
                <a:defRPr/>
              </a:pPr>
              <a:endParaRPr lang="en-US" sz="1400" dirty="0">
                <a:solidFill>
                  <a:srgbClr val="292929"/>
                </a:solidFill>
                <a:ea typeface="ＭＳ Ｐゴシック"/>
              </a:endParaRPr>
            </a:p>
          </p:txBody>
        </p:sp>
        <p:sp>
          <p:nvSpPr>
            <p:cNvPr id="14" name="Freeform 30"/>
            <p:cNvSpPr>
              <a:spLocks/>
            </p:cNvSpPr>
            <p:nvPr/>
          </p:nvSpPr>
          <p:spPr bwMode="auto">
            <a:xfrm>
              <a:off x="4191032" y="673735"/>
              <a:ext cx="317049" cy="428625"/>
            </a:xfrm>
            <a:custGeom>
              <a:avLst/>
              <a:gdLst/>
              <a:ahLst/>
              <a:cxnLst>
                <a:cxn ang="0">
                  <a:pos x="134" y="100"/>
                </a:cxn>
                <a:cxn ang="0">
                  <a:pos x="132" y="72"/>
                </a:cxn>
                <a:cxn ang="0">
                  <a:pos x="124" y="58"/>
                </a:cxn>
                <a:cxn ang="0">
                  <a:pos x="112" y="48"/>
                </a:cxn>
                <a:cxn ang="0">
                  <a:pos x="104" y="48"/>
                </a:cxn>
                <a:cxn ang="0">
                  <a:pos x="84" y="52"/>
                </a:cxn>
                <a:cxn ang="0">
                  <a:pos x="74" y="70"/>
                </a:cxn>
                <a:cxn ang="0">
                  <a:pos x="68" y="96"/>
                </a:cxn>
                <a:cxn ang="0">
                  <a:pos x="66" y="136"/>
                </a:cxn>
                <a:cxn ang="0">
                  <a:pos x="70" y="192"/>
                </a:cxn>
                <a:cxn ang="0">
                  <a:pos x="78" y="214"/>
                </a:cxn>
                <a:cxn ang="0">
                  <a:pos x="92" y="224"/>
                </a:cxn>
                <a:cxn ang="0">
                  <a:pos x="102" y="226"/>
                </a:cxn>
                <a:cxn ang="0">
                  <a:pos x="116" y="222"/>
                </a:cxn>
                <a:cxn ang="0">
                  <a:pos x="126" y="212"/>
                </a:cxn>
                <a:cxn ang="0">
                  <a:pos x="132" y="192"/>
                </a:cxn>
                <a:cxn ang="0">
                  <a:pos x="198" y="166"/>
                </a:cxn>
                <a:cxn ang="0">
                  <a:pos x="196" y="190"/>
                </a:cxn>
                <a:cxn ang="0">
                  <a:pos x="184" y="228"/>
                </a:cxn>
                <a:cxn ang="0">
                  <a:pos x="160" y="256"/>
                </a:cxn>
                <a:cxn ang="0">
                  <a:pos x="124" y="268"/>
                </a:cxn>
                <a:cxn ang="0">
                  <a:pos x="98" y="270"/>
                </a:cxn>
                <a:cxn ang="0">
                  <a:pos x="56" y="264"/>
                </a:cxn>
                <a:cxn ang="0">
                  <a:pos x="38" y="254"/>
                </a:cxn>
                <a:cxn ang="0">
                  <a:pos x="24" y="242"/>
                </a:cxn>
                <a:cxn ang="0">
                  <a:pos x="14" y="224"/>
                </a:cxn>
                <a:cxn ang="0">
                  <a:pos x="2" y="170"/>
                </a:cxn>
                <a:cxn ang="0">
                  <a:pos x="0" y="136"/>
                </a:cxn>
                <a:cxn ang="0">
                  <a:pos x="4" y="84"/>
                </a:cxn>
                <a:cxn ang="0">
                  <a:pos x="12" y="56"/>
                </a:cxn>
                <a:cxn ang="0">
                  <a:pos x="24" y="36"/>
                </a:cxn>
                <a:cxn ang="0">
                  <a:pos x="36" y="20"/>
                </a:cxn>
                <a:cxn ang="0">
                  <a:pos x="54" y="10"/>
                </a:cxn>
                <a:cxn ang="0">
                  <a:pos x="82" y="2"/>
                </a:cxn>
                <a:cxn ang="0">
                  <a:pos x="104" y="0"/>
                </a:cxn>
                <a:cxn ang="0">
                  <a:pos x="144" y="6"/>
                </a:cxn>
                <a:cxn ang="0">
                  <a:pos x="174" y="26"/>
                </a:cxn>
                <a:cxn ang="0">
                  <a:pos x="192" y="58"/>
                </a:cxn>
                <a:cxn ang="0">
                  <a:pos x="198" y="100"/>
                </a:cxn>
              </a:cxnLst>
              <a:rect l="0" t="0" r="r" b="b"/>
              <a:pathLst>
                <a:path w="198" h="270">
                  <a:moveTo>
                    <a:pt x="134" y="100"/>
                  </a:moveTo>
                  <a:lnTo>
                    <a:pt x="134" y="100"/>
                  </a:lnTo>
                  <a:lnTo>
                    <a:pt x="132" y="80"/>
                  </a:lnTo>
                  <a:lnTo>
                    <a:pt x="132" y="72"/>
                  </a:lnTo>
                  <a:lnTo>
                    <a:pt x="128" y="64"/>
                  </a:lnTo>
                  <a:lnTo>
                    <a:pt x="124" y="58"/>
                  </a:lnTo>
                  <a:lnTo>
                    <a:pt x="120" y="52"/>
                  </a:lnTo>
                  <a:lnTo>
                    <a:pt x="112" y="48"/>
                  </a:lnTo>
                  <a:lnTo>
                    <a:pt x="104" y="48"/>
                  </a:lnTo>
                  <a:lnTo>
                    <a:pt x="104" y="48"/>
                  </a:lnTo>
                  <a:lnTo>
                    <a:pt x="94" y="48"/>
                  </a:lnTo>
                  <a:lnTo>
                    <a:pt x="84" y="52"/>
                  </a:lnTo>
                  <a:lnTo>
                    <a:pt x="78" y="60"/>
                  </a:lnTo>
                  <a:lnTo>
                    <a:pt x="74" y="70"/>
                  </a:lnTo>
                  <a:lnTo>
                    <a:pt x="70" y="82"/>
                  </a:lnTo>
                  <a:lnTo>
                    <a:pt x="68" y="96"/>
                  </a:lnTo>
                  <a:lnTo>
                    <a:pt x="66" y="136"/>
                  </a:lnTo>
                  <a:lnTo>
                    <a:pt x="66" y="136"/>
                  </a:lnTo>
                  <a:lnTo>
                    <a:pt x="68" y="176"/>
                  </a:lnTo>
                  <a:lnTo>
                    <a:pt x="70" y="192"/>
                  </a:lnTo>
                  <a:lnTo>
                    <a:pt x="72" y="204"/>
                  </a:lnTo>
                  <a:lnTo>
                    <a:pt x="78" y="214"/>
                  </a:lnTo>
                  <a:lnTo>
                    <a:pt x="84" y="220"/>
                  </a:lnTo>
                  <a:lnTo>
                    <a:pt x="92" y="224"/>
                  </a:lnTo>
                  <a:lnTo>
                    <a:pt x="102" y="226"/>
                  </a:lnTo>
                  <a:lnTo>
                    <a:pt x="102" y="226"/>
                  </a:lnTo>
                  <a:lnTo>
                    <a:pt x="110" y="224"/>
                  </a:lnTo>
                  <a:lnTo>
                    <a:pt x="116" y="222"/>
                  </a:lnTo>
                  <a:lnTo>
                    <a:pt x="122" y="218"/>
                  </a:lnTo>
                  <a:lnTo>
                    <a:pt x="126" y="212"/>
                  </a:lnTo>
                  <a:lnTo>
                    <a:pt x="130" y="202"/>
                  </a:lnTo>
                  <a:lnTo>
                    <a:pt x="132" y="192"/>
                  </a:lnTo>
                  <a:lnTo>
                    <a:pt x="134" y="166"/>
                  </a:lnTo>
                  <a:lnTo>
                    <a:pt x="198" y="166"/>
                  </a:lnTo>
                  <a:lnTo>
                    <a:pt x="198" y="166"/>
                  </a:lnTo>
                  <a:lnTo>
                    <a:pt x="196" y="190"/>
                  </a:lnTo>
                  <a:lnTo>
                    <a:pt x="192" y="210"/>
                  </a:lnTo>
                  <a:lnTo>
                    <a:pt x="184" y="228"/>
                  </a:lnTo>
                  <a:lnTo>
                    <a:pt x="174" y="244"/>
                  </a:lnTo>
                  <a:lnTo>
                    <a:pt x="160" y="256"/>
                  </a:lnTo>
                  <a:lnTo>
                    <a:pt x="144" y="264"/>
                  </a:lnTo>
                  <a:lnTo>
                    <a:pt x="124" y="268"/>
                  </a:lnTo>
                  <a:lnTo>
                    <a:pt x="98" y="270"/>
                  </a:lnTo>
                  <a:lnTo>
                    <a:pt x="98" y="270"/>
                  </a:lnTo>
                  <a:lnTo>
                    <a:pt x="76" y="270"/>
                  </a:lnTo>
                  <a:lnTo>
                    <a:pt x="56" y="264"/>
                  </a:lnTo>
                  <a:lnTo>
                    <a:pt x="46" y="260"/>
                  </a:lnTo>
                  <a:lnTo>
                    <a:pt x="38" y="254"/>
                  </a:lnTo>
                  <a:lnTo>
                    <a:pt x="32" y="248"/>
                  </a:lnTo>
                  <a:lnTo>
                    <a:pt x="24" y="242"/>
                  </a:lnTo>
                  <a:lnTo>
                    <a:pt x="20" y="234"/>
                  </a:lnTo>
                  <a:lnTo>
                    <a:pt x="14" y="224"/>
                  </a:lnTo>
                  <a:lnTo>
                    <a:pt x="6" y="200"/>
                  </a:lnTo>
                  <a:lnTo>
                    <a:pt x="2" y="170"/>
                  </a:lnTo>
                  <a:lnTo>
                    <a:pt x="0" y="136"/>
                  </a:lnTo>
                  <a:lnTo>
                    <a:pt x="0" y="136"/>
                  </a:lnTo>
                  <a:lnTo>
                    <a:pt x="2" y="98"/>
                  </a:lnTo>
                  <a:lnTo>
                    <a:pt x="4" y="84"/>
                  </a:lnTo>
                  <a:lnTo>
                    <a:pt x="8" y="70"/>
                  </a:lnTo>
                  <a:lnTo>
                    <a:pt x="12" y="56"/>
                  </a:lnTo>
                  <a:lnTo>
                    <a:pt x="18" y="46"/>
                  </a:lnTo>
                  <a:lnTo>
                    <a:pt x="24" y="36"/>
                  </a:lnTo>
                  <a:lnTo>
                    <a:pt x="30" y="28"/>
                  </a:lnTo>
                  <a:lnTo>
                    <a:pt x="36" y="20"/>
                  </a:lnTo>
                  <a:lnTo>
                    <a:pt x="44" y="14"/>
                  </a:lnTo>
                  <a:lnTo>
                    <a:pt x="54" y="10"/>
                  </a:lnTo>
                  <a:lnTo>
                    <a:pt x="62" y="6"/>
                  </a:lnTo>
                  <a:lnTo>
                    <a:pt x="82" y="2"/>
                  </a:lnTo>
                  <a:lnTo>
                    <a:pt x="104" y="0"/>
                  </a:lnTo>
                  <a:lnTo>
                    <a:pt x="104" y="0"/>
                  </a:lnTo>
                  <a:lnTo>
                    <a:pt x="126" y="2"/>
                  </a:lnTo>
                  <a:lnTo>
                    <a:pt x="144" y="6"/>
                  </a:lnTo>
                  <a:lnTo>
                    <a:pt x="160" y="16"/>
                  </a:lnTo>
                  <a:lnTo>
                    <a:pt x="174" y="26"/>
                  </a:lnTo>
                  <a:lnTo>
                    <a:pt x="184" y="40"/>
                  </a:lnTo>
                  <a:lnTo>
                    <a:pt x="192" y="58"/>
                  </a:lnTo>
                  <a:lnTo>
                    <a:pt x="196" y="78"/>
                  </a:lnTo>
                  <a:lnTo>
                    <a:pt x="198" y="100"/>
                  </a:lnTo>
                  <a:lnTo>
                    <a:pt x="134" y="100"/>
                  </a:lnTo>
                  <a:close/>
                </a:path>
              </a:pathLst>
            </a:custGeom>
            <a:solidFill>
              <a:schemeClr val="bg1"/>
            </a:solidFill>
            <a:ln w="9525">
              <a:noFill/>
              <a:round/>
              <a:headEnd/>
              <a:tailEnd/>
            </a:ln>
          </p:spPr>
          <p:txBody>
            <a:bodyPr/>
            <a:lstStyle/>
            <a:p>
              <a:pPr fontAlgn="base">
                <a:spcBef>
                  <a:spcPct val="0"/>
                </a:spcBef>
                <a:spcAft>
                  <a:spcPct val="0"/>
                </a:spcAft>
                <a:defRPr/>
              </a:pPr>
              <a:endParaRPr lang="en-US" sz="1400" dirty="0">
                <a:solidFill>
                  <a:srgbClr val="292929"/>
                </a:solidFill>
                <a:ea typeface="ＭＳ Ｐゴシック"/>
              </a:endParaRPr>
            </a:p>
          </p:txBody>
        </p:sp>
        <p:sp>
          <p:nvSpPr>
            <p:cNvPr id="15" name="Freeform 31"/>
            <p:cNvSpPr>
              <a:spLocks noEditPoints="1"/>
            </p:cNvSpPr>
            <p:nvPr/>
          </p:nvSpPr>
          <p:spPr bwMode="auto">
            <a:xfrm>
              <a:off x="4544663" y="673735"/>
              <a:ext cx="325179" cy="428625"/>
            </a:xfrm>
            <a:custGeom>
              <a:avLst/>
              <a:gdLst/>
              <a:ahLst/>
              <a:cxnLst>
                <a:cxn ang="0">
                  <a:pos x="102" y="0"/>
                </a:cxn>
                <a:cxn ang="0">
                  <a:pos x="130" y="2"/>
                </a:cxn>
                <a:cxn ang="0">
                  <a:pos x="152" y="8"/>
                </a:cxn>
                <a:cxn ang="0">
                  <a:pos x="170" y="18"/>
                </a:cxn>
                <a:cxn ang="0">
                  <a:pos x="182" y="34"/>
                </a:cxn>
                <a:cxn ang="0">
                  <a:pos x="192" y="52"/>
                </a:cxn>
                <a:cxn ang="0">
                  <a:pos x="202" y="104"/>
                </a:cxn>
                <a:cxn ang="0">
                  <a:pos x="204" y="136"/>
                </a:cxn>
                <a:cxn ang="0">
                  <a:pos x="198" y="194"/>
                </a:cxn>
                <a:cxn ang="0">
                  <a:pos x="188" y="226"/>
                </a:cxn>
                <a:cxn ang="0">
                  <a:pos x="176" y="244"/>
                </a:cxn>
                <a:cxn ang="0">
                  <a:pos x="160" y="256"/>
                </a:cxn>
                <a:cxn ang="0">
                  <a:pos x="140" y="266"/>
                </a:cxn>
                <a:cxn ang="0">
                  <a:pos x="102" y="270"/>
                </a:cxn>
                <a:cxn ang="0">
                  <a:pos x="88" y="270"/>
                </a:cxn>
                <a:cxn ang="0">
                  <a:pos x="64" y="266"/>
                </a:cxn>
                <a:cxn ang="0">
                  <a:pos x="44" y="258"/>
                </a:cxn>
                <a:cxn ang="0">
                  <a:pos x="28" y="244"/>
                </a:cxn>
                <a:cxn ang="0">
                  <a:pos x="16" y="228"/>
                </a:cxn>
                <a:cxn ang="0">
                  <a:pos x="6" y="194"/>
                </a:cxn>
                <a:cxn ang="0">
                  <a:pos x="0" y="136"/>
                </a:cxn>
                <a:cxn ang="0">
                  <a:pos x="2" y="104"/>
                </a:cxn>
                <a:cxn ang="0">
                  <a:pos x="14" y="54"/>
                </a:cxn>
                <a:cxn ang="0">
                  <a:pos x="24" y="34"/>
                </a:cxn>
                <a:cxn ang="0">
                  <a:pos x="38" y="20"/>
                </a:cxn>
                <a:cxn ang="0">
                  <a:pos x="54" y="8"/>
                </a:cxn>
                <a:cxn ang="0">
                  <a:pos x="76" y="2"/>
                </a:cxn>
                <a:cxn ang="0">
                  <a:pos x="102" y="0"/>
                </a:cxn>
                <a:cxn ang="0">
                  <a:pos x="102" y="226"/>
                </a:cxn>
                <a:cxn ang="0">
                  <a:pos x="120" y="220"/>
                </a:cxn>
                <a:cxn ang="0">
                  <a:pos x="130" y="204"/>
                </a:cxn>
                <a:cxn ang="0">
                  <a:pos x="136" y="176"/>
                </a:cxn>
                <a:cxn ang="0">
                  <a:pos x="138" y="136"/>
                </a:cxn>
                <a:cxn ang="0">
                  <a:pos x="134" y="78"/>
                </a:cxn>
                <a:cxn ang="0">
                  <a:pos x="126" y="56"/>
                </a:cxn>
                <a:cxn ang="0">
                  <a:pos x="112" y="46"/>
                </a:cxn>
                <a:cxn ang="0">
                  <a:pos x="102" y="44"/>
                </a:cxn>
                <a:cxn ang="0">
                  <a:pos x="84" y="52"/>
                </a:cxn>
                <a:cxn ang="0">
                  <a:pos x="72" y="70"/>
                </a:cxn>
                <a:cxn ang="0">
                  <a:pos x="68" y="98"/>
                </a:cxn>
                <a:cxn ang="0">
                  <a:pos x="66" y="136"/>
                </a:cxn>
                <a:cxn ang="0">
                  <a:pos x="70" y="186"/>
                </a:cxn>
                <a:cxn ang="0">
                  <a:pos x="76" y="210"/>
                </a:cxn>
                <a:cxn ang="0">
                  <a:pos x="92" y="224"/>
                </a:cxn>
                <a:cxn ang="0">
                  <a:pos x="102" y="226"/>
                </a:cxn>
              </a:cxnLst>
              <a:rect l="0" t="0" r="r" b="b"/>
              <a:pathLst>
                <a:path w="204" h="270">
                  <a:moveTo>
                    <a:pt x="102" y="0"/>
                  </a:moveTo>
                  <a:lnTo>
                    <a:pt x="102" y="0"/>
                  </a:lnTo>
                  <a:lnTo>
                    <a:pt x="116" y="0"/>
                  </a:lnTo>
                  <a:lnTo>
                    <a:pt x="130" y="2"/>
                  </a:lnTo>
                  <a:lnTo>
                    <a:pt x="142" y="4"/>
                  </a:lnTo>
                  <a:lnTo>
                    <a:pt x="152" y="8"/>
                  </a:lnTo>
                  <a:lnTo>
                    <a:pt x="162" y="12"/>
                  </a:lnTo>
                  <a:lnTo>
                    <a:pt x="170" y="18"/>
                  </a:lnTo>
                  <a:lnTo>
                    <a:pt x="176" y="26"/>
                  </a:lnTo>
                  <a:lnTo>
                    <a:pt x="182" y="34"/>
                  </a:lnTo>
                  <a:lnTo>
                    <a:pt x="188" y="42"/>
                  </a:lnTo>
                  <a:lnTo>
                    <a:pt x="192" y="52"/>
                  </a:lnTo>
                  <a:lnTo>
                    <a:pt x="200" y="76"/>
                  </a:lnTo>
                  <a:lnTo>
                    <a:pt x="202" y="104"/>
                  </a:lnTo>
                  <a:lnTo>
                    <a:pt x="204" y="136"/>
                  </a:lnTo>
                  <a:lnTo>
                    <a:pt x="204" y="136"/>
                  </a:lnTo>
                  <a:lnTo>
                    <a:pt x="202" y="166"/>
                  </a:lnTo>
                  <a:lnTo>
                    <a:pt x="198" y="194"/>
                  </a:lnTo>
                  <a:lnTo>
                    <a:pt x="192" y="216"/>
                  </a:lnTo>
                  <a:lnTo>
                    <a:pt x="188" y="226"/>
                  </a:lnTo>
                  <a:lnTo>
                    <a:pt x="182" y="236"/>
                  </a:lnTo>
                  <a:lnTo>
                    <a:pt x="176" y="244"/>
                  </a:lnTo>
                  <a:lnTo>
                    <a:pt x="168" y="250"/>
                  </a:lnTo>
                  <a:lnTo>
                    <a:pt x="160" y="256"/>
                  </a:lnTo>
                  <a:lnTo>
                    <a:pt x="150" y="262"/>
                  </a:lnTo>
                  <a:lnTo>
                    <a:pt x="140" y="266"/>
                  </a:lnTo>
                  <a:lnTo>
                    <a:pt x="128" y="268"/>
                  </a:lnTo>
                  <a:lnTo>
                    <a:pt x="102" y="270"/>
                  </a:lnTo>
                  <a:lnTo>
                    <a:pt x="102" y="270"/>
                  </a:lnTo>
                  <a:lnTo>
                    <a:pt x="88" y="270"/>
                  </a:lnTo>
                  <a:lnTo>
                    <a:pt x="76" y="268"/>
                  </a:lnTo>
                  <a:lnTo>
                    <a:pt x="64" y="266"/>
                  </a:lnTo>
                  <a:lnTo>
                    <a:pt x="54" y="262"/>
                  </a:lnTo>
                  <a:lnTo>
                    <a:pt x="44" y="258"/>
                  </a:lnTo>
                  <a:lnTo>
                    <a:pt x="36" y="252"/>
                  </a:lnTo>
                  <a:lnTo>
                    <a:pt x="28" y="244"/>
                  </a:lnTo>
                  <a:lnTo>
                    <a:pt x="22" y="236"/>
                  </a:lnTo>
                  <a:lnTo>
                    <a:pt x="16" y="228"/>
                  </a:lnTo>
                  <a:lnTo>
                    <a:pt x="12" y="218"/>
                  </a:lnTo>
                  <a:lnTo>
                    <a:pt x="6" y="194"/>
                  </a:lnTo>
                  <a:lnTo>
                    <a:pt x="2" y="166"/>
                  </a:lnTo>
                  <a:lnTo>
                    <a:pt x="0" y="136"/>
                  </a:lnTo>
                  <a:lnTo>
                    <a:pt x="0" y="136"/>
                  </a:lnTo>
                  <a:lnTo>
                    <a:pt x="2" y="104"/>
                  </a:lnTo>
                  <a:lnTo>
                    <a:pt x="6" y="76"/>
                  </a:lnTo>
                  <a:lnTo>
                    <a:pt x="14" y="54"/>
                  </a:lnTo>
                  <a:lnTo>
                    <a:pt x="18" y="44"/>
                  </a:lnTo>
                  <a:lnTo>
                    <a:pt x="24" y="34"/>
                  </a:lnTo>
                  <a:lnTo>
                    <a:pt x="30" y="26"/>
                  </a:lnTo>
                  <a:lnTo>
                    <a:pt x="38" y="20"/>
                  </a:lnTo>
                  <a:lnTo>
                    <a:pt x="46" y="14"/>
                  </a:lnTo>
                  <a:lnTo>
                    <a:pt x="54" y="8"/>
                  </a:lnTo>
                  <a:lnTo>
                    <a:pt x="64" y="4"/>
                  </a:lnTo>
                  <a:lnTo>
                    <a:pt x="76" y="2"/>
                  </a:lnTo>
                  <a:lnTo>
                    <a:pt x="102" y="0"/>
                  </a:lnTo>
                  <a:lnTo>
                    <a:pt x="102" y="0"/>
                  </a:lnTo>
                  <a:close/>
                  <a:moveTo>
                    <a:pt x="102" y="226"/>
                  </a:moveTo>
                  <a:lnTo>
                    <a:pt x="102" y="226"/>
                  </a:lnTo>
                  <a:lnTo>
                    <a:pt x="112" y="224"/>
                  </a:lnTo>
                  <a:lnTo>
                    <a:pt x="120" y="220"/>
                  </a:lnTo>
                  <a:lnTo>
                    <a:pt x="126" y="214"/>
                  </a:lnTo>
                  <a:lnTo>
                    <a:pt x="130" y="204"/>
                  </a:lnTo>
                  <a:lnTo>
                    <a:pt x="134" y="192"/>
                  </a:lnTo>
                  <a:lnTo>
                    <a:pt x="136" y="176"/>
                  </a:lnTo>
                  <a:lnTo>
                    <a:pt x="138" y="136"/>
                  </a:lnTo>
                  <a:lnTo>
                    <a:pt x="138" y="136"/>
                  </a:lnTo>
                  <a:lnTo>
                    <a:pt x="136" y="94"/>
                  </a:lnTo>
                  <a:lnTo>
                    <a:pt x="134" y="78"/>
                  </a:lnTo>
                  <a:lnTo>
                    <a:pt x="130" y="66"/>
                  </a:lnTo>
                  <a:lnTo>
                    <a:pt x="126" y="56"/>
                  </a:lnTo>
                  <a:lnTo>
                    <a:pt x="120" y="50"/>
                  </a:lnTo>
                  <a:lnTo>
                    <a:pt x="112" y="46"/>
                  </a:lnTo>
                  <a:lnTo>
                    <a:pt x="102" y="44"/>
                  </a:lnTo>
                  <a:lnTo>
                    <a:pt x="102" y="44"/>
                  </a:lnTo>
                  <a:lnTo>
                    <a:pt x="92" y="46"/>
                  </a:lnTo>
                  <a:lnTo>
                    <a:pt x="84" y="52"/>
                  </a:lnTo>
                  <a:lnTo>
                    <a:pt x="76" y="60"/>
                  </a:lnTo>
                  <a:lnTo>
                    <a:pt x="72" y="70"/>
                  </a:lnTo>
                  <a:lnTo>
                    <a:pt x="70" y="84"/>
                  </a:lnTo>
                  <a:lnTo>
                    <a:pt x="68" y="98"/>
                  </a:lnTo>
                  <a:lnTo>
                    <a:pt x="66" y="136"/>
                  </a:lnTo>
                  <a:lnTo>
                    <a:pt x="66" y="136"/>
                  </a:lnTo>
                  <a:lnTo>
                    <a:pt x="68" y="172"/>
                  </a:lnTo>
                  <a:lnTo>
                    <a:pt x="70" y="186"/>
                  </a:lnTo>
                  <a:lnTo>
                    <a:pt x="72" y="200"/>
                  </a:lnTo>
                  <a:lnTo>
                    <a:pt x="76" y="210"/>
                  </a:lnTo>
                  <a:lnTo>
                    <a:pt x="84" y="218"/>
                  </a:lnTo>
                  <a:lnTo>
                    <a:pt x="92" y="224"/>
                  </a:lnTo>
                  <a:lnTo>
                    <a:pt x="102" y="226"/>
                  </a:lnTo>
                  <a:lnTo>
                    <a:pt x="102" y="226"/>
                  </a:lnTo>
                  <a:close/>
                </a:path>
              </a:pathLst>
            </a:custGeom>
            <a:solidFill>
              <a:schemeClr val="bg1"/>
            </a:solidFill>
            <a:ln w="9525">
              <a:noFill/>
              <a:round/>
              <a:headEnd/>
              <a:tailEnd/>
            </a:ln>
          </p:spPr>
          <p:txBody>
            <a:bodyPr/>
            <a:lstStyle/>
            <a:p>
              <a:pPr fontAlgn="base">
                <a:spcBef>
                  <a:spcPct val="0"/>
                </a:spcBef>
                <a:spcAft>
                  <a:spcPct val="0"/>
                </a:spcAft>
                <a:defRPr/>
              </a:pPr>
              <a:endParaRPr lang="en-US" sz="1400" dirty="0">
                <a:solidFill>
                  <a:srgbClr val="292929"/>
                </a:solidFill>
                <a:ea typeface="ＭＳ Ｐゴシック"/>
              </a:endParaRPr>
            </a:p>
          </p:txBody>
        </p:sp>
        <p:sp>
          <p:nvSpPr>
            <p:cNvPr id="16" name="Freeform 32"/>
            <p:cNvSpPr>
              <a:spLocks/>
            </p:cNvSpPr>
            <p:nvPr/>
          </p:nvSpPr>
          <p:spPr bwMode="auto">
            <a:xfrm>
              <a:off x="4926747" y="673735"/>
              <a:ext cx="504027" cy="420461"/>
            </a:xfrm>
            <a:custGeom>
              <a:avLst/>
              <a:gdLst/>
              <a:ahLst/>
              <a:cxnLst>
                <a:cxn ang="0">
                  <a:pos x="62" y="6"/>
                </a:cxn>
                <a:cxn ang="0">
                  <a:pos x="64" y="32"/>
                </a:cxn>
                <a:cxn ang="0">
                  <a:pos x="76" y="18"/>
                </a:cxn>
                <a:cxn ang="0">
                  <a:pos x="92" y="8"/>
                </a:cxn>
                <a:cxn ang="0">
                  <a:pos x="128" y="0"/>
                </a:cxn>
                <a:cxn ang="0">
                  <a:pos x="140" y="0"/>
                </a:cxn>
                <a:cxn ang="0">
                  <a:pos x="158" y="6"/>
                </a:cxn>
                <a:cxn ang="0">
                  <a:pos x="174" y="16"/>
                </a:cxn>
                <a:cxn ang="0">
                  <a:pos x="184" y="32"/>
                </a:cxn>
                <a:cxn ang="0">
                  <a:pos x="188" y="40"/>
                </a:cxn>
                <a:cxn ang="0">
                  <a:pos x="194" y="32"/>
                </a:cxn>
                <a:cxn ang="0">
                  <a:pos x="206" y="16"/>
                </a:cxn>
                <a:cxn ang="0">
                  <a:pos x="222" y="6"/>
                </a:cxn>
                <a:cxn ang="0">
                  <a:pos x="242" y="0"/>
                </a:cxn>
                <a:cxn ang="0">
                  <a:pos x="254" y="0"/>
                </a:cxn>
                <a:cxn ang="0">
                  <a:pos x="282" y="4"/>
                </a:cxn>
                <a:cxn ang="0">
                  <a:pos x="302" y="20"/>
                </a:cxn>
                <a:cxn ang="0">
                  <a:pos x="314" y="44"/>
                </a:cxn>
                <a:cxn ang="0">
                  <a:pos x="318" y="76"/>
                </a:cxn>
                <a:cxn ang="0">
                  <a:pos x="252" y="264"/>
                </a:cxn>
                <a:cxn ang="0">
                  <a:pos x="252" y="84"/>
                </a:cxn>
                <a:cxn ang="0">
                  <a:pos x="246" y="60"/>
                </a:cxn>
                <a:cxn ang="0">
                  <a:pos x="238" y="52"/>
                </a:cxn>
                <a:cxn ang="0">
                  <a:pos x="226" y="50"/>
                </a:cxn>
                <a:cxn ang="0">
                  <a:pos x="218" y="52"/>
                </a:cxn>
                <a:cxn ang="0">
                  <a:pos x="206" y="56"/>
                </a:cxn>
                <a:cxn ang="0">
                  <a:pos x="198" y="68"/>
                </a:cxn>
                <a:cxn ang="0">
                  <a:pos x="192" y="84"/>
                </a:cxn>
                <a:cxn ang="0">
                  <a:pos x="192" y="264"/>
                </a:cxn>
                <a:cxn ang="0">
                  <a:pos x="126" y="84"/>
                </a:cxn>
                <a:cxn ang="0">
                  <a:pos x="124" y="70"/>
                </a:cxn>
                <a:cxn ang="0">
                  <a:pos x="116" y="56"/>
                </a:cxn>
                <a:cxn ang="0">
                  <a:pos x="106" y="50"/>
                </a:cxn>
                <a:cxn ang="0">
                  <a:pos x="100" y="50"/>
                </a:cxn>
                <a:cxn ang="0">
                  <a:pos x="86" y="54"/>
                </a:cxn>
                <a:cxn ang="0">
                  <a:pos x="74" y="62"/>
                </a:cxn>
                <a:cxn ang="0">
                  <a:pos x="68" y="76"/>
                </a:cxn>
                <a:cxn ang="0">
                  <a:pos x="66" y="94"/>
                </a:cxn>
                <a:cxn ang="0">
                  <a:pos x="0" y="264"/>
                </a:cxn>
              </a:cxnLst>
              <a:rect l="0" t="0" r="r" b="b"/>
              <a:pathLst>
                <a:path w="318" h="264">
                  <a:moveTo>
                    <a:pt x="0" y="6"/>
                  </a:moveTo>
                  <a:lnTo>
                    <a:pt x="62" y="6"/>
                  </a:lnTo>
                  <a:lnTo>
                    <a:pt x="62" y="32"/>
                  </a:lnTo>
                  <a:lnTo>
                    <a:pt x="64" y="32"/>
                  </a:lnTo>
                  <a:lnTo>
                    <a:pt x="64" y="32"/>
                  </a:lnTo>
                  <a:lnTo>
                    <a:pt x="76" y="18"/>
                  </a:lnTo>
                  <a:lnTo>
                    <a:pt x="84" y="12"/>
                  </a:lnTo>
                  <a:lnTo>
                    <a:pt x="92" y="8"/>
                  </a:lnTo>
                  <a:lnTo>
                    <a:pt x="110" y="2"/>
                  </a:lnTo>
                  <a:lnTo>
                    <a:pt x="128" y="0"/>
                  </a:lnTo>
                  <a:lnTo>
                    <a:pt x="128" y="0"/>
                  </a:lnTo>
                  <a:lnTo>
                    <a:pt x="140" y="0"/>
                  </a:lnTo>
                  <a:lnTo>
                    <a:pt x="150" y="2"/>
                  </a:lnTo>
                  <a:lnTo>
                    <a:pt x="158" y="6"/>
                  </a:lnTo>
                  <a:lnTo>
                    <a:pt x="166" y="10"/>
                  </a:lnTo>
                  <a:lnTo>
                    <a:pt x="174" y="16"/>
                  </a:lnTo>
                  <a:lnTo>
                    <a:pt x="180" y="24"/>
                  </a:lnTo>
                  <a:lnTo>
                    <a:pt x="184" y="32"/>
                  </a:lnTo>
                  <a:lnTo>
                    <a:pt x="188" y="40"/>
                  </a:lnTo>
                  <a:lnTo>
                    <a:pt x="188" y="40"/>
                  </a:lnTo>
                  <a:lnTo>
                    <a:pt x="188" y="40"/>
                  </a:lnTo>
                  <a:lnTo>
                    <a:pt x="194" y="32"/>
                  </a:lnTo>
                  <a:lnTo>
                    <a:pt x="198" y="22"/>
                  </a:lnTo>
                  <a:lnTo>
                    <a:pt x="206" y="16"/>
                  </a:lnTo>
                  <a:lnTo>
                    <a:pt x="214" y="10"/>
                  </a:lnTo>
                  <a:lnTo>
                    <a:pt x="222" y="6"/>
                  </a:lnTo>
                  <a:lnTo>
                    <a:pt x="232" y="2"/>
                  </a:lnTo>
                  <a:lnTo>
                    <a:pt x="242" y="0"/>
                  </a:lnTo>
                  <a:lnTo>
                    <a:pt x="254" y="0"/>
                  </a:lnTo>
                  <a:lnTo>
                    <a:pt x="254" y="0"/>
                  </a:lnTo>
                  <a:lnTo>
                    <a:pt x="270" y="0"/>
                  </a:lnTo>
                  <a:lnTo>
                    <a:pt x="282" y="4"/>
                  </a:lnTo>
                  <a:lnTo>
                    <a:pt x="294" y="10"/>
                  </a:lnTo>
                  <a:lnTo>
                    <a:pt x="302" y="20"/>
                  </a:lnTo>
                  <a:lnTo>
                    <a:pt x="310" y="30"/>
                  </a:lnTo>
                  <a:lnTo>
                    <a:pt x="314" y="44"/>
                  </a:lnTo>
                  <a:lnTo>
                    <a:pt x="318" y="60"/>
                  </a:lnTo>
                  <a:lnTo>
                    <a:pt x="318" y="76"/>
                  </a:lnTo>
                  <a:lnTo>
                    <a:pt x="318" y="264"/>
                  </a:lnTo>
                  <a:lnTo>
                    <a:pt x="252" y="264"/>
                  </a:lnTo>
                  <a:lnTo>
                    <a:pt x="252" y="84"/>
                  </a:lnTo>
                  <a:lnTo>
                    <a:pt x="252" y="84"/>
                  </a:lnTo>
                  <a:lnTo>
                    <a:pt x="250" y="70"/>
                  </a:lnTo>
                  <a:lnTo>
                    <a:pt x="246" y="60"/>
                  </a:lnTo>
                  <a:lnTo>
                    <a:pt x="242" y="56"/>
                  </a:lnTo>
                  <a:lnTo>
                    <a:pt x="238" y="52"/>
                  </a:lnTo>
                  <a:lnTo>
                    <a:pt x="232" y="50"/>
                  </a:lnTo>
                  <a:lnTo>
                    <a:pt x="226" y="50"/>
                  </a:lnTo>
                  <a:lnTo>
                    <a:pt x="226" y="50"/>
                  </a:lnTo>
                  <a:lnTo>
                    <a:pt x="218" y="52"/>
                  </a:lnTo>
                  <a:lnTo>
                    <a:pt x="212" y="54"/>
                  </a:lnTo>
                  <a:lnTo>
                    <a:pt x="206" y="56"/>
                  </a:lnTo>
                  <a:lnTo>
                    <a:pt x="202" y="62"/>
                  </a:lnTo>
                  <a:lnTo>
                    <a:pt x="198" y="68"/>
                  </a:lnTo>
                  <a:lnTo>
                    <a:pt x="194" y="76"/>
                  </a:lnTo>
                  <a:lnTo>
                    <a:pt x="192" y="84"/>
                  </a:lnTo>
                  <a:lnTo>
                    <a:pt x="192" y="94"/>
                  </a:lnTo>
                  <a:lnTo>
                    <a:pt x="192" y="264"/>
                  </a:lnTo>
                  <a:lnTo>
                    <a:pt x="126" y="264"/>
                  </a:lnTo>
                  <a:lnTo>
                    <a:pt x="126" y="84"/>
                  </a:lnTo>
                  <a:lnTo>
                    <a:pt x="126" y="84"/>
                  </a:lnTo>
                  <a:lnTo>
                    <a:pt x="124" y="70"/>
                  </a:lnTo>
                  <a:lnTo>
                    <a:pt x="120" y="60"/>
                  </a:lnTo>
                  <a:lnTo>
                    <a:pt x="116" y="56"/>
                  </a:lnTo>
                  <a:lnTo>
                    <a:pt x="112" y="52"/>
                  </a:lnTo>
                  <a:lnTo>
                    <a:pt x="106" y="50"/>
                  </a:lnTo>
                  <a:lnTo>
                    <a:pt x="100" y="50"/>
                  </a:lnTo>
                  <a:lnTo>
                    <a:pt x="100" y="50"/>
                  </a:lnTo>
                  <a:lnTo>
                    <a:pt x="92" y="52"/>
                  </a:lnTo>
                  <a:lnTo>
                    <a:pt x="86" y="54"/>
                  </a:lnTo>
                  <a:lnTo>
                    <a:pt x="80" y="56"/>
                  </a:lnTo>
                  <a:lnTo>
                    <a:pt x="74" y="62"/>
                  </a:lnTo>
                  <a:lnTo>
                    <a:pt x="70" y="68"/>
                  </a:lnTo>
                  <a:lnTo>
                    <a:pt x="68" y="76"/>
                  </a:lnTo>
                  <a:lnTo>
                    <a:pt x="66" y="84"/>
                  </a:lnTo>
                  <a:lnTo>
                    <a:pt x="66" y="94"/>
                  </a:lnTo>
                  <a:lnTo>
                    <a:pt x="66" y="264"/>
                  </a:lnTo>
                  <a:lnTo>
                    <a:pt x="0" y="264"/>
                  </a:lnTo>
                  <a:lnTo>
                    <a:pt x="0" y="6"/>
                  </a:lnTo>
                  <a:close/>
                </a:path>
              </a:pathLst>
            </a:custGeom>
            <a:solidFill>
              <a:schemeClr val="bg1"/>
            </a:solidFill>
            <a:ln w="9525">
              <a:noFill/>
              <a:round/>
              <a:headEnd/>
              <a:tailEnd/>
            </a:ln>
          </p:spPr>
          <p:txBody>
            <a:bodyPr/>
            <a:lstStyle/>
            <a:p>
              <a:pPr fontAlgn="base">
                <a:spcBef>
                  <a:spcPct val="0"/>
                </a:spcBef>
                <a:spcAft>
                  <a:spcPct val="0"/>
                </a:spcAft>
                <a:defRPr/>
              </a:pPr>
              <a:endParaRPr lang="en-US" sz="1400" dirty="0">
                <a:solidFill>
                  <a:srgbClr val="292929"/>
                </a:solidFill>
                <a:ea typeface="ＭＳ Ｐゴシック"/>
              </a:endParaRPr>
            </a:p>
          </p:txBody>
        </p:sp>
      </p:grpSp>
      <p:sp>
        <p:nvSpPr>
          <p:cNvPr id="17" name="Rectangle 31">
            <a:hlinkClick r:id="rId3"/>
          </p:cNvPr>
          <p:cNvSpPr/>
          <p:nvPr userDrawn="1"/>
        </p:nvSpPr>
        <p:spPr bwMode="auto">
          <a:xfrm>
            <a:off x="1257302" y="4676776"/>
            <a:ext cx="1806575" cy="284163"/>
          </a:xfrm>
          <a:prstGeom prst="rect">
            <a:avLst/>
          </a:prstGeom>
          <a:solidFill>
            <a:schemeClr val="bg1">
              <a:alpha val="0"/>
            </a:schemeClr>
          </a:solidFill>
          <a:ln w="12700" cap="flat" cmpd="sng" algn="ctr">
            <a:noFill/>
            <a:prstDash val="solid"/>
            <a:round/>
            <a:headEnd type="none" w="med" len="med"/>
            <a:tailEnd type="none" w="med" len="med"/>
          </a:ln>
          <a:effectLst/>
        </p:spPr>
        <p:txBody>
          <a:bodyPr wrap="none" anchor="ctr"/>
          <a:lstStyle/>
          <a:p>
            <a:pPr algn="ctr" fontAlgn="base">
              <a:spcBef>
                <a:spcPct val="50000"/>
              </a:spcBef>
              <a:spcAft>
                <a:spcPct val="17000"/>
              </a:spcAft>
              <a:buClr>
                <a:srgbClr val="000000"/>
              </a:buClr>
              <a:buFont typeface="Wingdings" pitchFamily="2" charset="2"/>
              <a:buNone/>
              <a:defRPr/>
            </a:pPr>
            <a:endParaRPr lang="en-US" sz="1400" dirty="0">
              <a:solidFill>
                <a:srgbClr val="292929"/>
              </a:solidFill>
              <a:ea typeface="ＭＳ Ｐゴシック"/>
            </a:endParaRPr>
          </a:p>
        </p:txBody>
      </p:sp>
      <p:sp>
        <p:nvSpPr>
          <p:cNvPr id="18" name="TextBox 18"/>
          <p:cNvSpPr txBox="1"/>
          <p:nvPr userDrawn="1"/>
        </p:nvSpPr>
        <p:spPr>
          <a:xfrm>
            <a:off x="2995615" y="4866889"/>
            <a:ext cx="3138487" cy="276999"/>
          </a:xfrm>
          <a:prstGeom prst="rect">
            <a:avLst/>
          </a:prstGeom>
          <a:noFill/>
        </p:spPr>
        <p:txBody>
          <a:bodyPr anchor="ctr">
            <a:spAutoFit/>
          </a:bodyPr>
          <a:lstStyle/>
          <a:p>
            <a:pPr algn="ctr" eaLnBrk="0" fontAlgn="base" hangingPunct="0">
              <a:spcBef>
                <a:spcPct val="0"/>
              </a:spcBef>
              <a:spcAft>
                <a:spcPct val="0"/>
              </a:spcAft>
              <a:defRPr/>
            </a:pPr>
            <a:r>
              <a:rPr lang="en-US" sz="600" b="1" kern="300" spc="50" dirty="0">
                <a:solidFill>
                  <a:srgbClr val="00539B"/>
                </a:solidFill>
                <a:latin typeface=" arial"/>
                <a:ea typeface="ＭＳ Ｐゴシック"/>
                <a:cs typeface=" arial"/>
              </a:rPr>
              <a:t/>
            </a:r>
            <a:br>
              <a:rPr lang="en-US" sz="600" b="1" kern="300" spc="50" dirty="0">
                <a:solidFill>
                  <a:srgbClr val="00539B"/>
                </a:solidFill>
                <a:latin typeface=" arial"/>
                <a:ea typeface="ＭＳ Ｐゴシック"/>
                <a:cs typeface=" arial"/>
              </a:rPr>
            </a:br>
            <a:r>
              <a:rPr lang="en-US" sz="600" b="1" kern="300" spc="50" dirty="0">
                <a:solidFill>
                  <a:srgbClr val="00539B"/>
                </a:solidFill>
                <a:latin typeface=" arial"/>
                <a:ea typeface="ＭＳ Ｐゴシック"/>
                <a:cs typeface=" arial"/>
              </a:rPr>
              <a:t>Copyright © 2012, SAS Institute Inc. All rights reserved.</a:t>
            </a:r>
          </a:p>
        </p:txBody>
      </p:sp>
      <p:sp>
        <p:nvSpPr>
          <p:cNvPr id="2" name="Title 1"/>
          <p:cNvSpPr>
            <a:spLocks noGrp="1"/>
          </p:cNvSpPr>
          <p:nvPr>
            <p:ph type="title"/>
          </p:nvPr>
        </p:nvSpPr>
        <p:spPr>
          <a:xfrm>
            <a:off x="1208088" y="1571626"/>
            <a:ext cx="5408612" cy="752475"/>
          </a:xfrm>
        </p:spPr>
        <p:txBody>
          <a:bodyPr anchor="ctr"/>
          <a:lstStyle>
            <a:lvl1pPr algn="l">
              <a:defRPr baseline="0">
                <a:solidFill>
                  <a:srgbClr val="FFFFFF"/>
                </a:solidFill>
              </a:defRPr>
            </a:lvl1pPr>
          </a:lstStyle>
          <a:p>
            <a:r>
              <a:rPr lang="en-US" dirty="0" smtClean="0"/>
              <a:t>Click to edit Master title style</a:t>
            </a:r>
            <a:endParaRPr lang="en-US" dirty="0"/>
          </a:p>
        </p:txBody>
      </p:sp>
      <p:sp>
        <p:nvSpPr>
          <p:cNvPr id="34" name="Text Placeholder 9"/>
          <p:cNvSpPr>
            <a:spLocks noGrp="1"/>
          </p:cNvSpPr>
          <p:nvPr>
            <p:ph type="body" sz="quarter" idx="11"/>
          </p:nvPr>
        </p:nvSpPr>
        <p:spPr>
          <a:xfrm>
            <a:off x="1527049" y="2914651"/>
            <a:ext cx="5633847" cy="1413207"/>
          </a:xfrm>
        </p:spPr>
        <p:txBody>
          <a:bodyPr/>
          <a:lstStyle>
            <a:lvl1pPr marL="0" indent="0" algn="l">
              <a:lnSpc>
                <a:spcPct val="100000"/>
              </a:lnSpc>
              <a:spcBef>
                <a:spcPts val="0"/>
              </a:spcBef>
              <a:spcAft>
                <a:spcPts val="0"/>
              </a:spcAft>
              <a:buNone/>
              <a:defRPr sz="1600" b="0" baseline="0">
                <a:solidFill>
                  <a:schemeClr val="bg1"/>
                </a:solidFill>
                <a:latin typeface="Arial"/>
              </a:defRPr>
            </a:lvl1pPr>
            <a:lvl2pPr indent="0" algn="ctr">
              <a:lnSpc>
                <a:spcPct val="100000"/>
              </a:lnSpc>
              <a:buNone/>
              <a:defRPr sz="1800" b="0">
                <a:solidFill>
                  <a:schemeClr val="bg1"/>
                </a:solidFill>
                <a:latin typeface="+mj-lt"/>
              </a:defRPr>
            </a:lvl2pPr>
            <a:lvl3pPr indent="0" algn="ctr">
              <a:lnSpc>
                <a:spcPct val="100000"/>
              </a:lnSpc>
              <a:buNone/>
              <a:defRPr sz="1800" b="0">
                <a:solidFill>
                  <a:schemeClr val="bg1"/>
                </a:solidFill>
                <a:latin typeface="+mj-lt"/>
              </a:defRPr>
            </a:lvl3pPr>
            <a:lvl4pPr algn="ctr">
              <a:buNone/>
              <a:defRPr sz="1800" b="0">
                <a:solidFill>
                  <a:schemeClr val="bg1"/>
                </a:solidFill>
                <a:latin typeface="+mj-lt"/>
              </a:defRPr>
            </a:lvl4pPr>
            <a:lvl5pPr algn="ctr">
              <a:buNone/>
              <a:defRPr sz="1800" b="0">
                <a:solidFill>
                  <a:schemeClr val="bg1"/>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35" name="Rectangle 45"/>
          <p:cNvSpPr>
            <a:spLocks noGrp="1" noChangeArrowheads="1"/>
          </p:cNvSpPr>
          <p:nvPr>
            <p:ph type="subTitle" sz="quarter" idx="1"/>
          </p:nvPr>
        </p:nvSpPr>
        <p:spPr>
          <a:xfrm>
            <a:off x="1226185" y="2469166"/>
            <a:ext cx="3810000" cy="355482"/>
          </a:xfrm>
        </p:spPr>
        <p:txBody>
          <a:bodyPr/>
          <a:lstStyle>
            <a:lvl1pPr marL="0" indent="0">
              <a:lnSpc>
                <a:spcPct val="95000"/>
              </a:lnSpc>
              <a:spcBef>
                <a:spcPct val="0"/>
              </a:spcBef>
              <a:spcAft>
                <a:spcPct val="0"/>
              </a:spcAft>
              <a:buFont typeface="Wingdings" pitchFamily="2" charset="2"/>
              <a:buNone/>
              <a:defRPr sz="1800" b="1" baseline="0">
                <a:solidFill>
                  <a:srgbClr val="D9D9D9"/>
                </a:solidFill>
                <a:latin typeface="Arial"/>
              </a:defRPr>
            </a:lvl1pPr>
          </a:lstStyle>
          <a:p>
            <a:r>
              <a:rPr lang="en-US" dirty="0" smtClean="0"/>
              <a:t>Click to edit Master subtitle style</a:t>
            </a:r>
            <a:endParaRPr lang="en-US" dirty="0"/>
          </a:p>
        </p:txBody>
      </p:sp>
    </p:spTree>
    <p:extLst>
      <p:ext uri="{BB962C8B-B14F-4D97-AF65-F5344CB8AC3E}">
        <p14:creationId xmlns:p14="http://schemas.microsoft.com/office/powerpoint/2010/main" val="4246089023"/>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SAS Closing Slide Alternative">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4" name="Group 21"/>
          <p:cNvGrpSpPr>
            <a:grpSpLocks/>
          </p:cNvGrpSpPr>
          <p:nvPr userDrawn="1"/>
        </p:nvGrpSpPr>
        <p:grpSpPr bwMode="auto">
          <a:xfrm>
            <a:off x="3744915" y="4651376"/>
            <a:ext cx="1654175" cy="168275"/>
            <a:chOff x="1195324" y="673735"/>
            <a:chExt cx="4235450" cy="428625"/>
          </a:xfrm>
        </p:grpSpPr>
        <p:sp>
          <p:nvSpPr>
            <p:cNvPr id="5" name="Freeform 22"/>
            <p:cNvSpPr>
              <a:spLocks/>
            </p:cNvSpPr>
            <p:nvPr/>
          </p:nvSpPr>
          <p:spPr bwMode="auto">
            <a:xfrm>
              <a:off x="1195324" y="681822"/>
              <a:ext cx="528415" cy="412450"/>
            </a:xfrm>
            <a:custGeom>
              <a:avLst/>
              <a:gdLst/>
              <a:ahLst/>
              <a:cxnLst>
                <a:cxn ang="0">
                  <a:pos x="0" y="0"/>
                </a:cxn>
                <a:cxn ang="0">
                  <a:pos x="66" y="0"/>
                </a:cxn>
                <a:cxn ang="0">
                  <a:pos x="98" y="184"/>
                </a:cxn>
                <a:cxn ang="0">
                  <a:pos x="98" y="184"/>
                </a:cxn>
                <a:cxn ang="0">
                  <a:pos x="130" y="0"/>
                </a:cxn>
                <a:cxn ang="0">
                  <a:pos x="202" y="0"/>
                </a:cxn>
                <a:cxn ang="0">
                  <a:pos x="236" y="184"/>
                </a:cxn>
                <a:cxn ang="0">
                  <a:pos x="236" y="184"/>
                </a:cxn>
                <a:cxn ang="0">
                  <a:pos x="268" y="0"/>
                </a:cxn>
                <a:cxn ang="0">
                  <a:pos x="332" y="0"/>
                </a:cxn>
                <a:cxn ang="0">
                  <a:pos x="276" y="258"/>
                </a:cxn>
                <a:cxn ang="0">
                  <a:pos x="200" y="258"/>
                </a:cxn>
                <a:cxn ang="0">
                  <a:pos x="166" y="76"/>
                </a:cxn>
                <a:cxn ang="0">
                  <a:pos x="166" y="76"/>
                </a:cxn>
                <a:cxn ang="0">
                  <a:pos x="134" y="258"/>
                </a:cxn>
                <a:cxn ang="0">
                  <a:pos x="56" y="258"/>
                </a:cxn>
                <a:cxn ang="0">
                  <a:pos x="0" y="0"/>
                </a:cxn>
              </a:cxnLst>
              <a:rect l="0" t="0" r="r" b="b"/>
              <a:pathLst>
                <a:path w="332" h="258">
                  <a:moveTo>
                    <a:pt x="0" y="0"/>
                  </a:moveTo>
                  <a:lnTo>
                    <a:pt x="66" y="0"/>
                  </a:lnTo>
                  <a:lnTo>
                    <a:pt x="98" y="184"/>
                  </a:lnTo>
                  <a:lnTo>
                    <a:pt x="98" y="184"/>
                  </a:lnTo>
                  <a:lnTo>
                    <a:pt x="130" y="0"/>
                  </a:lnTo>
                  <a:lnTo>
                    <a:pt x="202" y="0"/>
                  </a:lnTo>
                  <a:lnTo>
                    <a:pt x="236" y="184"/>
                  </a:lnTo>
                  <a:lnTo>
                    <a:pt x="236" y="184"/>
                  </a:lnTo>
                  <a:lnTo>
                    <a:pt x="268" y="0"/>
                  </a:lnTo>
                  <a:lnTo>
                    <a:pt x="332" y="0"/>
                  </a:lnTo>
                  <a:lnTo>
                    <a:pt x="276" y="258"/>
                  </a:lnTo>
                  <a:lnTo>
                    <a:pt x="200" y="258"/>
                  </a:lnTo>
                  <a:lnTo>
                    <a:pt x="166" y="76"/>
                  </a:lnTo>
                  <a:lnTo>
                    <a:pt x="166" y="76"/>
                  </a:lnTo>
                  <a:lnTo>
                    <a:pt x="134" y="258"/>
                  </a:lnTo>
                  <a:lnTo>
                    <a:pt x="56" y="258"/>
                  </a:lnTo>
                  <a:lnTo>
                    <a:pt x="0" y="0"/>
                  </a:lnTo>
                  <a:close/>
                </a:path>
              </a:pathLst>
            </a:custGeom>
            <a:solidFill>
              <a:schemeClr val="bg1"/>
            </a:solidFill>
            <a:ln w="9525">
              <a:noFill/>
              <a:round/>
              <a:headEnd/>
              <a:tailEnd/>
            </a:ln>
          </p:spPr>
          <p:txBody>
            <a:bodyPr/>
            <a:lstStyle/>
            <a:p>
              <a:pPr fontAlgn="base">
                <a:spcBef>
                  <a:spcPct val="0"/>
                </a:spcBef>
                <a:spcAft>
                  <a:spcPct val="0"/>
                </a:spcAft>
                <a:defRPr/>
              </a:pPr>
              <a:endParaRPr lang="en-US" sz="1400" dirty="0">
                <a:solidFill>
                  <a:srgbClr val="292929"/>
                </a:solidFill>
                <a:ea typeface="ＭＳ Ｐゴシック"/>
              </a:endParaRPr>
            </a:p>
          </p:txBody>
        </p:sp>
        <p:sp>
          <p:nvSpPr>
            <p:cNvPr id="6" name="Freeform 23"/>
            <p:cNvSpPr>
              <a:spLocks/>
            </p:cNvSpPr>
            <p:nvPr/>
          </p:nvSpPr>
          <p:spPr bwMode="auto">
            <a:xfrm>
              <a:off x="1731869" y="681822"/>
              <a:ext cx="524349" cy="412450"/>
            </a:xfrm>
            <a:custGeom>
              <a:avLst/>
              <a:gdLst/>
              <a:ahLst/>
              <a:cxnLst>
                <a:cxn ang="0">
                  <a:pos x="0" y="0"/>
                </a:cxn>
                <a:cxn ang="0">
                  <a:pos x="66" y="0"/>
                </a:cxn>
                <a:cxn ang="0">
                  <a:pos x="96" y="184"/>
                </a:cxn>
                <a:cxn ang="0">
                  <a:pos x="98" y="184"/>
                </a:cxn>
                <a:cxn ang="0">
                  <a:pos x="130" y="0"/>
                </a:cxn>
                <a:cxn ang="0">
                  <a:pos x="200" y="0"/>
                </a:cxn>
                <a:cxn ang="0">
                  <a:pos x="234" y="184"/>
                </a:cxn>
                <a:cxn ang="0">
                  <a:pos x="236" y="184"/>
                </a:cxn>
                <a:cxn ang="0">
                  <a:pos x="266" y="0"/>
                </a:cxn>
                <a:cxn ang="0">
                  <a:pos x="330" y="0"/>
                </a:cxn>
                <a:cxn ang="0">
                  <a:pos x="274" y="258"/>
                </a:cxn>
                <a:cxn ang="0">
                  <a:pos x="200" y="258"/>
                </a:cxn>
                <a:cxn ang="0">
                  <a:pos x="166" y="76"/>
                </a:cxn>
                <a:cxn ang="0">
                  <a:pos x="164" y="76"/>
                </a:cxn>
                <a:cxn ang="0">
                  <a:pos x="132" y="258"/>
                </a:cxn>
                <a:cxn ang="0">
                  <a:pos x="56" y="258"/>
                </a:cxn>
                <a:cxn ang="0">
                  <a:pos x="0" y="0"/>
                </a:cxn>
              </a:cxnLst>
              <a:rect l="0" t="0" r="r" b="b"/>
              <a:pathLst>
                <a:path w="330" h="258">
                  <a:moveTo>
                    <a:pt x="0" y="0"/>
                  </a:moveTo>
                  <a:lnTo>
                    <a:pt x="66" y="0"/>
                  </a:lnTo>
                  <a:lnTo>
                    <a:pt x="96" y="184"/>
                  </a:lnTo>
                  <a:lnTo>
                    <a:pt x="98" y="184"/>
                  </a:lnTo>
                  <a:lnTo>
                    <a:pt x="130" y="0"/>
                  </a:lnTo>
                  <a:lnTo>
                    <a:pt x="200" y="0"/>
                  </a:lnTo>
                  <a:lnTo>
                    <a:pt x="234" y="184"/>
                  </a:lnTo>
                  <a:lnTo>
                    <a:pt x="236" y="184"/>
                  </a:lnTo>
                  <a:lnTo>
                    <a:pt x="266" y="0"/>
                  </a:lnTo>
                  <a:lnTo>
                    <a:pt x="330" y="0"/>
                  </a:lnTo>
                  <a:lnTo>
                    <a:pt x="274" y="258"/>
                  </a:lnTo>
                  <a:lnTo>
                    <a:pt x="200" y="258"/>
                  </a:lnTo>
                  <a:lnTo>
                    <a:pt x="166" y="76"/>
                  </a:lnTo>
                  <a:lnTo>
                    <a:pt x="164" y="76"/>
                  </a:lnTo>
                  <a:lnTo>
                    <a:pt x="132" y="258"/>
                  </a:lnTo>
                  <a:lnTo>
                    <a:pt x="56" y="258"/>
                  </a:lnTo>
                  <a:lnTo>
                    <a:pt x="0" y="0"/>
                  </a:lnTo>
                  <a:close/>
                </a:path>
              </a:pathLst>
            </a:custGeom>
            <a:solidFill>
              <a:schemeClr val="bg1"/>
            </a:solidFill>
            <a:ln w="9525">
              <a:noFill/>
              <a:round/>
              <a:headEnd/>
              <a:tailEnd/>
            </a:ln>
          </p:spPr>
          <p:txBody>
            <a:bodyPr/>
            <a:lstStyle/>
            <a:p>
              <a:pPr fontAlgn="base">
                <a:spcBef>
                  <a:spcPct val="0"/>
                </a:spcBef>
                <a:spcAft>
                  <a:spcPct val="0"/>
                </a:spcAft>
                <a:defRPr/>
              </a:pPr>
              <a:endParaRPr lang="en-US" sz="1400" dirty="0">
                <a:solidFill>
                  <a:srgbClr val="292929"/>
                </a:solidFill>
                <a:ea typeface="ＭＳ Ｐゴシック"/>
              </a:endParaRPr>
            </a:p>
          </p:txBody>
        </p:sp>
        <p:sp>
          <p:nvSpPr>
            <p:cNvPr id="7" name="Freeform 24"/>
            <p:cNvSpPr>
              <a:spLocks/>
            </p:cNvSpPr>
            <p:nvPr/>
          </p:nvSpPr>
          <p:spPr bwMode="auto">
            <a:xfrm>
              <a:off x="2264347" y="681822"/>
              <a:ext cx="528415" cy="412450"/>
            </a:xfrm>
            <a:custGeom>
              <a:avLst/>
              <a:gdLst/>
              <a:ahLst/>
              <a:cxnLst>
                <a:cxn ang="0">
                  <a:pos x="0" y="0"/>
                </a:cxn>
                <a:cxn ang="0">
                  <a:pos x="66" y="0"/>
                </a:cxn>
                <a:cxn ang="0">
                  <a:pos x="98" y="184"/>
                </a:cxn>
                <a:cxn ang="0">
                  <a:pos x="98" y="184"/>
                </a:cxn>
                <a:cxn ang="0">
                  <a:pos x="130" y="0"/>
                </a:cxn>
                <a:cxn ang="0">
                  <a:pos x="202" y="0"/>
                </a:cxn>
                <a:cxn ang="0">
                  <a:pos x="236" y="184"/>
                </a:cxn>
                <a:cxn ang="0">
                  <a:pos x="236" y="184"/>
                </a:cxn>
                <a:cxn ang="0">
                  <a:pos x="268" y="0"/>
                </a:cxn>
                <a:cxn ang="0">
                  <a:pos x="332" y="0"/>
                </a:cxn>
                <a:cxn ang="0">
                  <a:pos x="276" y="258"/>
                </a:cxn>
                <a:cxn ang="0">
                  <a:pos x="200" y="258"/>
                </a:cxn>
                <a:cxn ang="0">
                  <a:pos x="166" y="76"/>
                </a:cxn>
                <a:cxn ang="0">
                  <a:pos x="166" y="76"/>
                </a:cxn>
                <a:cxn ang="0">
                  <a:pos x="134" y="258"/>
                </a:cxn>
                <a:cxn ang="0">
                  <a:pos x="56" y="258"/>
                </a:cxn>
                <a:cxn ang="0">
                  <a:pos x="0" y="0"/>
                </a:cxn>
              </a:cxnLst>
              <a:rect l="0" t="0" r="r" b="b"/>
              <a:pathLst>
                <a:path w="332" h="258">
                  <a:moveTo>
                    <a:pt x="0" y="0"/>
                  </a:moveTo>
                  <a:lnTo>
                    <a:pt x="66" y="0"/>
                  </a:lnTo>
                  <a:lnTo>
                    <a:pt x="98" y="184"/>
                  </a:lnTo>
                  <a:lnTo>
                    <a:pt x="98" y="184"/>
                  </a:lnTo>
                  <a:lnTo>
                    <a:pt x="130" y="0"/>
                  </a:lnTo>
                  <a:lnTo>
                    <a:pt x="202" y="0"/>
                  </a:lnTo>
                  <a:lnTo>
                    <a:pt x="236" y="184"/>
                  </a:lnTo>
                  <a:lnTo>
                    <a:pt x="236" y="184"/>
                  </a:lnTo>
                  <a:lnTo>
                    <a:pt x="268" y="0"/>
                  </a:lnTo>
                  <a:lnTo>
                    <a:pt x="332" y="0"/>
                  </a:lnTo>
                  <a:lnTo>
                    <a:pt x="276" y="258"/>
                  </a:lnTo>
                  <a:lnTo>
                    <a:pt x="200" y="258"/>
                  </a:lnTo>
                  <a:lnTo>
                    <a:pt x="166" y="76"/>
                  </a:lnTo>
                  <a:lnTo>
                    <a:pt x="166" y="76"/>
                  </a:lnTo>
                  <a:lnTo>
                    <a:pt x="134" y="258"/>
                  </a:lnTo>
                  <a:lnTo>
                    <a:pt x="56" y="258"/>
                  </a:lnTo>
                  <a:lnTo>
                    <a:pt x="0" y="0"/>
                  </a:lnTo>
                  <a:close/>
                </a:path>
              </a:pathLst>
            </a:custGeom>
            <a:solidFill>
              <a:schemeClr val="bg1"/>
            </a:solidFill>
            <a:ln w="9525">
              <a:noFill/>
              <a:round/>
              <a:headEnd/>
              <a:tailEnd/>
            </a:ln>
          </p:spPr>
          <p:txBody>
            <a:bodyPr/>
            <a:lstStyle/>
            <a:p>
              <a:pPr fontAlgn="base">
                <a:spcBef>
                  <a:spcPct val="0"/>
                </a:spcBef>
                <a:spcAft>
                  <a:spcPct val="0"/>
                </a:spcAft>
                <a:defRPr/>
              </a:pPr>
              <a:endParaRPr lang="en-US" sz="1400" dirty="0">
                <a:solidFill>
                  <a:srgbClr val="292929"/>
                </a:solidFill>
                <a:ea typeface="ＭＳ Ｐゴシック"/>
              </a:endParaRPr>
            </a:p>
          </p:txBody>
        </p:sp>
        <p:sp>
          <p:nvSpPr>
            <p:cNvPr id="8" name="Rectangle 25"/>
            <p:cNvSpPr>
              <a:spLocks noChangeArrowheads="1"/>
            </p:cNvSpPr>
            <p:nvPr/>
          </p:nvSpPr>
          <p:spPr bwMode="auto">
            <a:xfrm>
              <a:off x="2809021" y="977009"/>
              <a:ext cx="101620" cy="117264"/>
            </a:xfrm>
            <a:prstGeom prst="rect">
              <a:avLst/>
            </a:prstGeom>
            <a:solidFill>
              <a:schemeClr val="bg1"/>
            </a:solidFill>
            <a:ln w="9525">
              <a:noFill/>
              <a:miter lim="800000"/>
              <a:headEnd/>
              <a:tailEnd/>
            </a:ln>
          </p:spPr>
          <p:txBody>
            <a:bodyPr/>
            <a:lstStyle/>
            <a:p>
              <a:pPr fontAlgn="base">
                <a:spcBef>
                  <a:spcPct val="0"/>
                </a:spcBef>
                <a:spcAft>
                  <a:spcPct val="0"/>
                </a:spcAft>
                <a:defRPr/>
              </a:pPr>
              <a:endParaRPr lang="en-US" sz="1400" dirty="0">
                <a:solidFill>
                  <a:srgbClr val="292929"/>
                </a:solidFill>
                <a:ea typeface="ＭＳ Ｐゴシック"/>
              </a:endParaRPr>
            </a:p>
          </p:txBody>
        </p:sp>
        <p:sp>
          <p:nvSpPr>
            <p:cNvPr id="9" name="Freeform 26"/>
            <p:cNvSpPr>
              <a:spLocks/>
            </p:cNvSpPr>
            <p:nvPr/>
          </p:nvSpPr>
          <p:spPr bwMode="auto">
            <a:xfrm>
              <a:off x="2967547" y="673735"/>
              <a:ext cx="304854" cy="428625"/>
            </a:xfrm>
            <a:custGeom>
              <a:avLst/>
              <a:gdLst/>
              <a:ahLst/>
              <a:cxnLst>
                <a:cxn ang="0">
                  <a:pos x="60" y="188"/>
                </a:cxn>
                <a:cxn ang="0">
                  <a:pos x="60" y="196"/>
                </a:cxn>
                <a:cxn ang="0">
                  <a:pos x="66" y="210"/>
                </a:cxn>
                <a:cxn ang="0">
                  <a:pos x="74" y="220"/>
                </a:cxn>
                <a:cxn ang="0">
                  <a:pos x="86" y="224"/>
                </a:cxn>
                <a:cxn ang="0">
                  <a:pos x="94" y="226"/>
                </a:cxn>
                <a:cxn ang="0">
                  <a:pos x="114" y="222"/>
                </a:cxn>
                <a:cxn ang="0">
                  <a:pos x="122" y="214"/>
                </a:cxn>
                <a:cxn ang="0">
                  <a:pos x="128" y="202"/>
                </a:cxn>
                <a:cxn ang="0">
                  <a:pos x="128" y="194"/>
                </a:cxn>
                <a:cxn ang="0">
                  <a:pos x="120" y="176"/>
                </a:cxn>
                <a:cxn ang="0">
                  <a:pos x="104" y="166"/>
                </a:cxn>
                <a:cxn ang="0">
                  <a:pos x="58" y="148"/>
                </a:cxn>
                <a:cxn ang="0">
                  <a:pos x="34" y="138"/>
                </a:cxn>
                <a:cxn ang="0">
                  <a:pos x="16" y="122"/>
                </a:cxn>
                <a:cxn ang="0">
                  <a:pos x="6" y="102"/>
                </a:cxn>
                <a:cxn ang="0">
                  <a:pos x="2" y="78"/>
                </a:cxn>
                <a:cxn ang="0">
                  <a:pos x="4" y="62"/>
                </a:cxn>
                <a:cxn ang="0">
                  <a:pos x="14" y="34"/>
                </a:cxn>
                <a:cxn ang="0">
                  <a:pos x="38" y="12"/>
                </a:cxn>
                <a:cxn ang="0">
                  <a:pos x="74" y="2"/>
                </a:cxn>
                <a:cxn ang="0">
                  <a:pos x="98" y="0"/>
                </a:cxn>
                <a:cxn ang="0">
                  <a:pos x="136" y="4"/>
                </a:cxn>
                <a:cxn ang="0">
                  <a:pos x="164" y="18"/>
                </a:cxn>
                <a:cxn ang="0">
                  <a:pos x="180" y="42"/>
                </a:cxn>
                <a:cxn ang="0">
                  <a:pos x="186" y="72"/>
                </a:cxn>
                <a:cxn ang="0">
                  <a:pos x="126" y="84"/>
                </a:cxn>
                <a:cxn ang="0">
                  <a:pos x="124" y="66"/>
                </a:cxn>
                <a:cxn ang="0">
                  <a:pos x="120" y="54"/>
                </a:cxn>
                <a:cxn ang="0">
                  <a:pos x="110" y="48"/>
                </a:cxn>
                <a:cxn ang="0">
                  <a:pos x="96" y="44"/>
                </a:cxn>
                <a:cxn ang="0">
                  <a:pos x="84" y="46"/>
                </a:cxn>
                <a:cxn ang="0">
                  <a:pos x="72" y="56"/>
                </a:cxn>
                <a:cxn ang="0">
                  <a:pos x="66" y="66"/>
                </a:cxn>
                <a:cxn ang="0">
                  <a:pos x="66" y="72"/>
                </a:cxn>
                <a:cxn ang="0">
                  <a:pos x="72" y="90"/>
                </a:cxn>
                <a:cxn ang="0">
                  <a:pos x="94" y="102"/>
                </a:cxn>
                <a:cxn ang="0">
                  <a:pos x="134" y="116"/>
                </a:cxn>
                <a:cxn ang="0">
                  <a:pos x="160" y="128"/>
                </a:cxn>
                <a:cxn ang="0">
                  <a:pos x="178" y="144"/>
                </a:cxn>
                <a:cxn ang="0">
                  <a:pos x="188" y="164"/>
                </a:cxn>
                <a:cxn ang="0">
                  <a:pos x="192" y="190"/>
                </a:cxn>
                <a:cxn ang="0">
                  <a:pos x="190" y="208"/>
                </a:cxn>
                <a:cxn ang="0">
                  <a:pos x="176" y="240"/>
                </a:cxn>
                <a:cxn ang="0">
                  <a:pos x="150" y="260"/>
                </a:cxn>
                <a:cxn ang="0">
                  <a:pos x="116" y="270"/>
                </a:cxn>
                <a:cxn ang="0">
                  <a:pos x="96" y="270"/>
                </a:cxn>
                <a:cxn ang="0">
                  <a:pos x="50" y="264"/>
                </a:cxn>
                <a:cxn ang="0">
                  <a:pos x="20" y="248"/>
                </a:cxn>
                <a:cxn ang="0">
                  <a:pos x="6" y="222"/>
                </a:cxn>
                <a:cxn ang="0">
                  <a:pos x="0" y="188"/>
                </a:cxn>
                <a:cxn ang="0">
                  <a:pos x="60" y="180"/>
                </a:cxn>
              </a:cxnLst>
              <a:rect l="0" t="0" r="r" b="b"/>
              <a:pathLst>
                <a:path w="192" h="270">
                  <a:moveTo>
                    <a:pt x="60" y="180"/>
                  </a:moveTo>
                  <a:lnTo>
                    <a:pt x="60" y="188"/>
                  </a:lnTo>
                  <a:lnTo>
                    <a:pt x="60" y="188"/>
                  </a:lnTo>
                  <a:lnTo>
                    <a:pt x="60" y="196"/>
                  </a:lnTo>
                  <a:lnTo>
                    <a:pt x="62" y="204"/>
                  </a:lnTo>
                  <a:lnTo>
                    <a:pt x="66" y="210"/>
                  </a:lnTo>
                  <a:lnTo>
                    <a:pt x="68" y="216"/>
                  </a:lnTo>
                  <a:lnTo>
                    <a:pt x="74" y="220"/>
                  </a:lnTo>
                  <a:lnTo>
                    <a:pt x="80" y="222"/>
                  </a:lnTo>
                  <a:lnTo>
                    <a:pt x="86" y="224"/>
                  </a:lnTo>
                  <a:lnTo>
                    <a:pt x="94" y="226"/>
                  </a:lnTo>
                  <a:lnTo>
                    <a:pt x="94" y="226"/>
                  </a:lnTo>
                  <a:lnTo>
                    <a:pt x="108" y="224"/>
                  </a:lnTo>
                  <a:lnTo>
                    <a:pt x="114" y="222"/>
                  </a:lnTo>
                  <a:lnTo>
                    <a:pt x="118" y="218"/>
                  </a:lnTo>
                  <a:lnTo>
                    <a:pt x="122" y="214"/>
                  </a:lnTo>
                  <a:lnTo>
                    <a:pt x="126" y="208"/>
                  </a:lnTo>
                  <a:lnTo>
                    <a:pt x="128" y="202"/>
                  </a:lnTo>
                  <a:lnTo>
                    <a:pt x="128" y="194"/>
                  </a:lnTo>
                  <a:lnTo>
                    <a:pt x="128" y="194"/>
                  </a:lnTo>
                  <a:lnTo>
                    <a:pt x="126" y="184"/>
                  </a:lnTo>
                  <a:lnTo>
                    <a:pt x="120" y="176"/>
                  </a:lnTo>
                  <a:lnTo>
                    <a:pt x="114" y="170"/>
                  </a:lnTo>
                  <a:lnTo>
                    <a:pt x="104" y="166"/>
                  </a:lnTo>
                  <a:lnTo>
                    <a:pt x="58" y="148"/>
                  </a:lnTo>
                  <a:lnTo>
                    <a:pt x="58" y="148"/>
                  </a:lnTo>
                  <a:lnTo>
                    <a:pt x="44" y="144"/>
                  </a:lnTo>
                  <a:lnTo>
                    <a:pt x="34" y="138"/>
                  </a:lnTo>
                  <a:lnTo>
                    <a:pt x="24" y="130"/>
                  </a:lnTo>
                  <a:lnTo>
                    <a:pt x="16" y="122"/>
                  </a:lnTo>
                  <a:lnTo>
                    <a:pt x="10" y="112"/>
                  </a:lnTo>
                  <a:lnTo>
                    <a:pt x="6" y="102"/>
                  </a:lnTo>
                  <a:lnTo>
                    <a:pt x="4" y="90"/>
                  </a:lnTo>
                  <a:lnTo>
                    <a:pt x="2" y="78"/>
                  </a:lnTo>
                  <a:lnTo>
                    <a:pt x="2" y="78"/>
                  </a:lnTo>
                  <a:lnTo>
                    <a:pt x="4" y="62"/>
                  </a:lnTo>
                  <a:lnTo>
                    <a:pt x="8" y="48"/>
                  </a:lnTo>
                  <a:lnTo>
                    <a:pt x="14" y="34"/>
                  </a:lnTo>
                  <a:lnTo>
                    <a:pt x="24" y="22"/>
                  </a:lnTo>
                  <a:lnTo>
                    <a:pt x="38" y="12"/>
                  </a:lnTo>
                  <a:lnTo>
                    <a:pt x="54" y="6"/>
                  </a:lnTo>
                  <a:lnTo>
                    <a:pt x="74" y="2"/>
                  </a:lnTo>
                  <a:lnTo>
                    <a:pt x="98" y="0"/>
                  </a:lnTo>
                  <a:lnTo>
                    <a:pt x="98" y="0"/>
                  </a:lnTo>
                  <a:lnTo>
                    <a:pt x="118" y="0"/>
                  </a:lnTo>
                  <a:lnTo>
                    <a:pt x="136" y="4"/>
                  </a:lnTo>
                  <a:lnTo>
                    <a:pt x="152" y="10"/>
                  </a:lnTo>
                  <a:lnTo>
                    <a:pt x="164" y="18"/>
                  </a:lnTo>
                  <a:lnTo>
                    <a:pt x="174" y="30"/>
                  </a:lnTo>
                  <a:lnTo>
                    <a:pt x="180" y="42"/>
                  </a:lnTo>
                  <a:lnTo>
                    <a:pt x="184" y="56"/>
                  </a:lnTo>
                  <a:lnTo>
                    <a:pt x="186" y="72"/>
                  </a:lnTo>
                  <a:lnTo>
                    <a:pt x="186" y="84"/>
                  </a:lnTo>
                  <a:lnTo>
                    <a:pt x="126" y="84"/>
                  </a:lnTo>
                  <a:lnTo>
                    <a:pt x="126" y="84"/>
                  </a:lnTo>
                  <a:lnTo>
                    <a:pt x="124" y="66"/>
                  </a:lnTo>
                  <a:lnTo>
                    <a:pt x="122" y="60"/>
                  </a:lnTo>
                  <a:lnTo>
                    <a:pt x="120" y="54"/>
                  </a:lnTo>
                  <a:lnTo>
                    <a:pt x="116" y="50"/>
                  </a:lnTo>
                  <a:lnTo>
                    <a:pt x="110" y="48"/>
                  </a:lnTo>
                  <a:lnTo>
                    <a:pt x="104" y="46"/>
                  </a:lnTo>
                  <a:lnTo>
                    <a:pt x="96" y="44"/>
                  </a:lnTo>
                  <a:lnTo>
                    <a:pt x="96" y="44"/>
                  </a:lnTo>
                  <a:lnTo>
                    <a:pt x="84" y="46"/>
                  </a:lnTo>
                  <a:lnTo>
                    <a:pt x="76" y="52"/>
                  </a:lnTo>
                  <a:lnTo>
                    <a:pt x="72" y="56"/>
                  </a:lnTo>
                  <a:lnTo>
                    <a:pt x="68" y="60"/>
                  </a:lnTo>
                  <a:lnTo>
                    <a:pt x="66" y="66"/>
                  </a:lnTo>
                  <a:lnTo>
                    <a:pt x="66" y="72"/>
                  </a:lnTo>
                  <a:lnTo>
                    <a:pt x="66" y="72"/>
                  </a:lnTo>
                  <a:lnTo>
                    <a:pt x="68" y="82"/>
                  </a:lnTo>
                  <a:lnTo>
                    <a:pt x="72" y="90"/>
                  </a:lnTo>
                  <a:lnTo>
                    <a:pt x="80" y="96"/>
                  </a:lnTo>
                  <a:lnTo>
                    <a:pt x="94" y="102"/>
                  </a:lnTo>
                  <a:lnTo>
                    <a:pt x="134" y="116"/>
                  </a:lnTo>
                  <a:lnTo>
                    <a:pt x="134" y="116"/>
                  </a:lnTo>
                  <a:lnTo>
                    <a:pt x="148" y="122"/>
                  </a:lnTo>
                  <a:lnTo>
                    <a:pt x="160" y="128"/>
                  </a:lnTo>
                  <a:lnTo>
                    <a:pt x="170" y="136"/>
                  </a:lnTo>
                  <a:lnTo>
                    <a:pt x="178" y="144"/>
                  </a:lnTo>
                  <a:lnTo>
                    <a:pt x="184" y="152"/>
                  </a:lnTo>
                  <a:lnTo>
                    <a:pt x="188" y="164"/>
                  </a:lnTo>
                  <a:lnTo>
                    <a:pt x="190" y="176"/>
                  </a:lnTo>
                  <a:lnTo>
                    <a:pt x="192" y="190"/>
                  </a:lnTo>
                  <a:lnTo>
                    <a:pt x="192" y="190"/>
                  </a:lnTo>
                  <a:lnTo>
                    <a:pt x="190" y="208"/>
                  </a:lnTo>
                  <a:lnTo>
                    <a:pt x="184" y="226"/>
                  </a:lnTo>
                  <a:lnTo>
                    <a:pt x="176" y="240"/>
                  </a:lnTo>
                  <a:lnTo>
                    <a:pt x="164" y="250"/>
                  </a:lnTo>
                  <a:lnTo>
                    <a:pt x="150" y="260"/>
                  </a:lnTo>
                  <a:lnTo>
                    <a:pt x="134" y="266"/>
                  </a:lnTo>
                  <a:lnTo>
                    <a:pt x="116" y="270"/>
                  </a:lnTo>
                  <a:lnTo>
                    <a:pt x="96" y="270"/>
                  </a:lnTo>
                  <a:lnTo>
                    <a:pt x="96" y="270"/>
                  </a:lnTo>
                  <a:lnTo>
                    <a:pt x="70" y="270"/>
                  </a:lnTo>
                  <a:lnTo>
                    <a:pt x="50" y="264"/>
                  </a:lnTo>
                  <a:lnTo>
                    <a:pt x="32" y="258"/>
                  </a:lnTo>
                  <a:lnTo>
                    <a:pt x="20" y="248"/>
                  </a:lnTo>
                  <a:lnTo>
                    <a:pt x="12" y="236"/>
                  </a:lnTo>
                  <a:lnTo>
                    <a:pt x="6" y="222"/>
                  </a:lnTo>
                  <a:lnTo>
                    <a:pt x="2" y="206"/>
                  </a:lnTo>
                  <a:lnTo>
                    <a:pt x="0" y="188"/>
                  </a:lnTo>
                  <a:lnTo>
                    <a:pt x="0" y="180"/>
                  </a:lnTo>
                  <a:lnTo>
                    <a:pt x="60" y="180"/>
                  </a:lnTo>
                  <a:close/>
                </a:path>
              </a:pathLst>
            </a:custGeom>
            <a:solidFill>
              <a:schemeClr val="bg1"/>
            </a:solidFill>
            <a:ln w="9525">
              <a:noFill/>
              <a:round/>
              <a:headEnd/>
              <a:tailEnd/>
            </a:ln>
          </p:spPr>
          <p:txBody>
            <a:bodyPr/>
            <a:lstStyle/>
            <a:p>
              <a:pPr fontAlgn="base">
                <a:spcBef>
                  <a:spcPct val="0"/>
                </a:spcBef>
                <a:spcAft>
                  <a:spcPct val="0"/>
                </a:spcAft>
                <a:defRPr/>
              </a:pPr>
              <a:endParaRPr lang="en-US" sz="1400" dirty="0">
                <a:solidFill>
                  <a:srgbClr val="292929"/>
                </a:solidFill>
                <a:ea typeface="ＭＳ Ｐゴシック"/>
              </a:endParaRPr>
            </a:p>
          </p:txBody>
        </p:sp>
        <p:sp>
          <p:nvSpPr>
            <p:cNvPr id="10" name="Freeform 27"/>
            <p:cNvSpPr>
              <a:spLocks noEditPoints="1"/>
            </p:cNvSpPr>
            <p:nvPr/>
          </p:nvSpPr>
          <p:spPr bwMode="auto">
            <a:xfrm>
              <a:off x="3308984" y="673735"/>
              <a:ext cx="317049" cy="428625"/>
            </a:xfrm>
            <a:custGeom>
              <a:avLst/>
              <a:gdLst/>
              <a:ahLst/>
              <a:cxnLst>
                <a:cxn ang="0">
                  <a:pos x="8" y="80"/>
                </a:cxn>
                <a:cxn ang="0">
                  <a:pos x="10" y="58"/>
                </a:cxn>
                <a:cxn ang="0">
                  <a:pos x="24" y="28"/>
                </a:cxn>
                <a:cxn ang="0">
                  <a:pos x="48" y="10"/>
                </a:cxn>
                <a:cxn ang="0">
                  <a:pos x="80" y="0"/>
                </a:cxn>
                <a:cxn ang="0">
                  <a:pos x="98" y="0"/>
                </a:cxn>
                <a:cxn ang="0">
                  <a:pos x="146" y="6"/>
                </a:cxn>
                <a:cxn ang="0">
                  <a:pos x="174" y="22"/>
                </a:cxn>
                <a:cxn ang="0">
                  <a:pos x="188" y="46"/>
                </a:cxn>
                <a:cxn ang="0">
                  <a:pos x="192" y="78"/>
                </a:cxn>
                <a:cxn ang="0">
                  <a:pos x="192" y="214"/>
                </a:cxn>
                <a:cxn ang="0">
                  <a:pos x="196" y="254"/>
                </a:cxn>
                <a:cxn ang="0">
                  <a:pos x="136" y="264"/>
                </a:cxn>
                <a:cxn ang="0">
                  <a:pos x="132" y="250"/>
                </a:cxn>
                <a:cxn ang="0">
                  <a:pos x="128" y="238"/>
                </a:cxn>
                <a:cxn ang="0">
                  <a:pos x="122" y="246"/>
                </a:cxn>
                <a:cxn ang="0">
                  <a:pos x="108" y="260"/>
                </a:cxn>
                <a:cxn ang="0">
                  <a:pos x="92" y="268"/>
                </a:cxn>
                <a:cxn ang="0">
                  <a:pos x="62" y="270"/>
                </a:cxn>
                <a:cxn ang="0">
                  <a:pos x="46" y="268"/>
                </a:cxn>
                <a:cxn ang="0">
                  <a:pos x="22" y="256"/>
                </a:cxn>
                <a:cxn ang="0">
                  <a:pos x="8" y="236"/>
                </a:cxn>
                <a:cxn ang="0">
                  <a:pos x="0" y="210"/>
                </a:cxn>
                <a:cxn ang="0">
                  <a:pos x="0" y="196"/>
                </a:cxn>
                <a:cxn ang="0">
                  <a:pos x="4" y="166"/>
                </a:cxn>
                <a:cxn ang="0">
                  <a:pos x="16" y="144"/>
                </a:cxn>
                <a:cxn ang="0">
                  <a:pos x="36" y="128"/>
                </a:cxn>
                <a:cxn ang="0">
                  <a:pos x="64" y="116"/>
                </a:cxn>
                <a:cxn ang="0">
                  <a:pos x="102" y="106"/>
                </a:cxn>
                <a:cxn ang="0">
                  <a:pos x="122" y="96"/>
                </a:cxn>
                <a:cxn ang="0">
                  <a:pos x="128" y="76"/>
                </a:cxn>
                <a:cxn ang="0">
                  <a:pos x="126" y="62"/>
                </a:cxn>
                <a:cxn ang="0">
                  <a:pos x="122" y="54"/>
                </a:cxn>
                <a:cxn ang="0">
                  <a:pos x="112" y="46"/>
                </a:cxn>
                <a:cxn ang="0">
                  <a:pos x="98" y="44"/>
                </a:cxn>
                <a:cxn ang="0">
                  <a:pos x="90" y="46"/>
                </a:cxn>
                <a:cxn ang="0">
                  <a:pos x="80" y="50"/>
                </a:cxn>
                <a:cxn ang="0">
                  <a:pos x="72" y="58"/>
                </a:cxn>
                <a:cxn ang="0">
                  <a:pos x="68" y="78"/>
                </a:cxn>
                <a:cxn ang="0">
                  <a:pos x="8" y="86"/>
                </a:cxn>
                <a:cxn ang="0">
                  <a:pos x="128" y="136"/>
                </a:cxn>
                <a:cxn ang="0">
                  <a:pos x="100" y="148"/>
                </a:cxn>
                <a:cxn ang="0">
                  <a:pos x="84" y="154"/>
                </a:cxn>
                <a:cxn ang="0">
                  <a:pos x="72" y="162"/>
                </a:cxn>
                <a:cxn ang="0">
                  <a:pos x="64" y="174"/>
                </a:cxn>
                <a:cxn ang="0">
                  <a:pos x="62" y="190"/>
                </a:cxn>
                <a:cxn ang="0">
                  <a:pos x="68" y="214"/>
                </a:cxn>
                <a:cxn ang="0">
                  <a:pos x="76" y="222"/>
                </a:cxn>
                <a:cxn ang="0">
                  <a:pos x="88" y="226"/>
                </a:cxn>
                <a:cxn ang="0">
                  <a:pos x="102" y="224"/>
                </a:cxn>
                <a:cxn ang="0">
                  <a:pos x="114" y="216"/>
                </a:cxn>
                <a:cxn ang="0">
                  <a:pos x="124" y="204"/>
                </a:cxn>
                <a:cxn ang="0">
                  <a:pos x="128" y="186"/>
                </a:cxn>
              </a:cxnLst>
              <a:rect l="0" t="0" r="r" b="b"/>
              <a:pathLst>
                <a:path w="200" h="270">
                  <a:moveTo>
                    <a:pt x="8" y="86"/>
                  </a:moveTo>
                  <a:lnTo>
                    <a:pt x="8" y="80"/>
                  </a:lnTo>
                  <a:lnTo>
                    <a:pt x="8" y="80"/>
                  </a:lnTo>
                  <a:lnTo>
                    <a:pt x="10" y="58"/>
                  </a:lnTo>
                  <a:lnTo>
                    <a:pt x="14" y="42"/>
                  </a:lnTo>
                  <a:lnTo>
                    <a:pt x="24" y="28"/>
                  </a:lnTo>
                  <a:lnTo>
                    <a:pt x="34" y="18"/>
                  </a:lnTo>
                  <a:lnTo>
                    <a:pt x="48" y="10"/>
                  </a:lnTo>
                  <a:lnTo>
                    <a:pt x="64" y="4"/>
                  </a:lnTo>
                  <a:lnTo>
                    <a:pt x="80" y="0"/>
                  </a:lnTo>
                  <a:lnTo>
                    <a:pt x="98" y="0"/>
                  </a:lnTo>
                  <a:lnTo>
                    <a:pt x="98" y="0"/>
                  </a:lnTo>
                  <a:lnTo>
                    <a:pt x="124" y="2"/>
                  </a:lnTo>
                  <a:lnTo>
                    <a:pt x="146" y="6"/>
                  </a:lnTo>
                  <a:lnTo>
                    <a:pt x="162" y="12"/>
                  </a:lnTo>
                  <a:lnTo>
                    <a:pt x="174" y="22"/>
                  </a:lnTo>
                  <a:lnTo>
                    <a:pt x="182" y="34"/>
                  </a:lnTo>
                  <a:lnTo>
                    <a:pt x="188" y="46"/>
                  </a:lnTo>
                  <a:lnTo>
                    <a:pt x="190" y="62"/>
                  </a:lnTo>
                  <a:lnTo>
                    <a:pt x="192" y="78"/>
                  </a:lnTo>
                  <a:lnTo>
                    <a:pt x="192" y="214"/>
                  </a:lnTo>
                  <a:lnTo>
                    <a:pt x="192" y="214"/>
                  </a:lnTo>
                  <a:lnTo>
                    <a:pt x="194" y="242"/>
                  </a:lnTo>
                  <a:lnTo>
                    <a:pt x="196" y="254"/>
                  </a:lnTo>
                  <a:lnTo>
                    <a:pt x="200" y="264"/>
                  </a:lnTo>
                  <a:lnTo>
                    <a:pt x="136" y="264"/>
                  </a:lnTo>
                  <a:lnTo>
                    <a:pt x="136" y="264"/>
                  </a:lnTo>
                  <a:lnTo>
                    <a:pt x="132" y="250"/>
                  </a:lnTo>
                  <a:lnTo>
                    <a:pt x="128" y="238"/>
                  </a:lnTo>
                  <a:lnTo>
                    <a:pt x="128" y="238"/>
                  </a:lnTo>
                  <a:lnTo>
                    <a:pt x="128" y="238"/>
                  </a:lnTo>
                  <a:lnTo>
                    <a:pt x="122" y="246"/>
                  </a:lnTo>
                  <a:lnTo>
                    <a:pt x="116" y="254"/>
                  </a:lnTo>
                  <a:lnTo>
                    <a:pt x="108" y="260"/>
                  </a:lnTo>
                  <a:lnTo>
                    <a:pt x="100" y="264"/>
                  </a:lnTo>
                  <a:lnTo>
                    <a:pt x="92" y="268"/>
                  </a:lnTo>
                  <a:lnTo>
                    <a:pt x="84" y="270"/>
                  </a:lnTo>
                  <a:lnTo>
                    <a:pt x="62" y="270"/>
                  </a:lnTo>
                  <a:lnTo>
                    <a:pt x="62" y="270"/>
                  </a:lnTo>
                  <a:lnTo>
                    <a:pt x="46" y="268"/>
                  </a:lnTo>
                  <a:lnTo>
                    <a:pt x="32" y="264"/>
                  </a:lnTo>
                  <a:lnTo>
                    <a:pt x="22" y="256"/>
                  </a:lnTo>
                  <a:lnTo>
                    <a:pt x="14" y="246"/>
                  </a:lnTo>
                  <a:lnTo>
                    <a:pt x="8" y="236"/>
                  </a:lnTo>
                  <a:lnTo>
                    <a:pt x="2" y="222"/>
                  </a:lnTo>
                  <a:lnTo>
                    <a:pt x="0" y="210"/>
                  </a:lnTo>
                  <a:lnTo>
                    <a:pt x="0" y="196"/>
                  </a:lnTo>
                  <a:lnTo>
                    <a:pt x="0" y="196"/>
                  </a:lnTo>
                  <a:lnTo>
                    <a:pt x="0" y="180"/>
                  </a:lnTo>
                  <a:lnTo>
                    <a:pt x="4" y="166"/>
                  </a:lnTo>
                  <a:lnTo>
                    <a:pt x="8" y="154"/>
                  </a:lnTo>
                  <a:lnTo>
                    <a:pt x="16" y="144"/>
                  </a:lnTo>
                  <a:lnTo>
                    <a:pt x="24" y="134"/>
                  </a:lnTo>
                  <a:lnTo>
                    <a:pt x="36" y="128"/>
                  </a:lnTo>
                  <a:lnTo>
                    <a:pt x="48" y="122"/>
                  </a:lnTo>
                  <a:lnTo>
                    <a:pt x="64" y="116"/>
                  </a:lnTo>
                  <a:lnTo>
                    <a:pt x="102" y="106"/>
                  </a:lnTo>
                  <a:lnTo>
                    <a:pt x="102" y="106"/>
                  </a:lnTo>
                  <a:lnTo>
                    <a:pt x="114" y="102"/>
                  </a:lnTo>
                  <a:lnTo>
                    <a:pt x="122" y="96"/>
                  </a:lnTo>
                  <a:lnTo>
                    <a:pt x="128" y="88"/>
                  </a:lnTo>
                  <a:lnTo>
                    <a:pt x="128" y="76"/>
                  </a:lnTo>
                  <a:lnTo>
                    <a:pt x="128" y="76"/>
                  </a:lnTo>
                  <a:lnTo>
                    <a:pt x="126" y="62"/>
                  </a:lnTo>
                  <a:lnTo>
                    <a:pt x="124" y="58"/>
                  </a:lnTo>
                  <a:lnTo>
                    <a:pt x="122" y="54"/>
                  </a:lnTo>
                  <a:lnTo>
                    <a:pt x="118" y="50"/>
                  </a:lnTo>
                  <a:lnTo>
                    <a:pt x="112" y="46"/>
                  </a:lnTo>
                  <a:lnTo>
                    <a:pt x="106" y="46"/>
                  </a:lnTo>
                  <a:lnTo>
                    <a:pt x="98" y="44"/>
                  </a:lnTo>
                  <a:lnTo>
                    <a:pt x="98" y="44"/>
                  </a:lnTo>
                  <a:lnTo>
                    <a:pt x="90" y="46"/>
                  </a:lnTo>
                  <a:lnTo>
                    <a:pt x="84" y="48"/>
                  </a:lnTo>
                  <a:lnTo>
                    <a:pt x="80" y="50"/>
                  </a:lnTo>
                  <a:lnTo>
                    <a:pt x="74" y="54"/>
                  </a:lnTo>
                  <a:lnTo>
                    <a:pt x="72" y="58"/>
                  </a:lnTo>
                  <a:lnTo>
                    <a:pt x="70" y="64"/>
                  </a:lnTo>
                  <a:lnTo>
                    <a:pt x="68" y="78"/>
                  </a:lnTo>
                  <a:lnTo>
                    <a:pt x="68" y="86"/>
                  </a:lnTo>
                  <a:lnTo>
                    <a:pt x="8" y="86"/>
                  </a:lnTo>
                  <a:close/>
                  <a:moveTo>
                    <a:pt x="128" y="136"/>
                  </a:moveTo>
                  <a:lnTo>
                    <a:pt x="128" y="136"/>
                  </a:lnTo>
                  <a:lnTo>
                    <a:pt x="114" y="144"/>
                  </a:lnTo>
                  <a:lnTo>
                    <a:pt x="100" y="148"/>
                  </a:lnTo>
                  <a:lnTo>
                    <a:pt x="100" y="148"/>
                  </a:lnTo>
                  <a:lnTo>
                    <a:pt x="84" y="154"/>
                  </a:lnTo>
                  <a:lnTo>
                    <a:pt x="76" y="158"/>
                  </a:lnTo>
                  <a:lnTo>
                    <a:pt x="72" y="162"/>
                  </a:lnTo>
                  <a:lnTo>
                    <a:pt x="68" y="168"/>
                  </a:lnTo>
                  <a:lnTo>
                    <a:pt x="64" y="174"/>
                  </a:lnTo>
                  <a:lnTo>
                    <a:pt x="62" y="190"/>
                  </a:lnTo>
                  <a:lnTo>
                    <a:pt x="62" y="190"/>
                  </a:lnTo>
                  <a:lnTo>
                    <a:pt x="64" y="204"/>
                  </a:lnTo>
                  <a:lnTo>
                    <a:pt x="68" y="214"/>
                  </a:lnTo>
                  <a:lnTo>
                    <a:pt x="72" y="220"/>
                  </a:lnTo>
                  <a:lnTo>
                    <a:pt x="76" y="222"/>
                  </a:lnTo>
                  <a:lnTo>
                    <a:pt x="82" y="224"/>
                  </a:lnTo>
                  <a:lnTo>
                    <a:pt x="88" y="226"/>
                  </a:lnTo>
                  <a:lnTo>
                    <a:pt x="88" y="226"/>
                  </a:lnTo>
                  <a:lnTo>
                    <a:pt x="102" y="224"/>
                  </a:lnTo>
                  <a:lnTo>
                    <a:pt x="108" y="220"/>
                  </a:lnTo>
                  <a:lnTo>
                    <a:pt x="114" y="216"/>
                  </a:lnTo>
                  <a:lnTo>
                    <a:pt x="120" y="210"/>
                  </a:lnTo>
                  <a:lnTo>
                    <a:pt x="124" y="204"/>
                  </a:lnTo>
                  <a:lnTo>
                    <a:pt x="128" y="196"/>
                  </a:lnTo>
                  <a:lnTo>
                    <a:pt x="128" y="186"/>
                  </a:lnTo>
                  <a:lnTo>
                    <a:pt x="128" y="136"/>
                  </a:lnTo>
                  <a:close/>
                </a:path>
              </a:pathLst>
            </a:custGeom>
            <a:solidFill>
              <a:schemeClr val="bg1"/>
            </a:solidFill>
            <a:ln w="9525">
              <a:noFill/>
              <a:round/>
              <a:headEnd/>
              <a:tailEnd/>
            </a:ln>
          </p:spPr>
          <p:txBody>
            <a:bodyPr/>
            <a:lstStyle/>
            <a:p>
              <a:pPr fontAlgn="base">
                <a:spcBef>
                  <a:spcPct val="0"/>
                </a:spcBef>
                <a:spcAft>
                  <a:spcPct val="0"/>
                </a:spcAft>
                <a:defRPr/>
              </a:pPr>
              <a:endParaRPr lang="en-US" sz="1400" dirty="0">
                <a:solidFill>
                  <a:srgbClr val="292929"/>
                </a:solidFill>
                <a:ea typeface="ＭＳ Ｐゴシック"/>
              </a:endParaRPr>
            </a:p>
          </p:txBody>
        </p:sp>
        <p:sp>
          <p:nvSpPr>
            <p:cNvPr id="11" name="Freeform 28"/>
            <p:cNvSpPr>
              <a:spLocks/>
            </p:cNvSpPr>
            <p:nvPr/>
          </p:nvSpPr>
          <p:spPr bwMode="auto">
            <a:xfrm>
              <a:off x="3670744" y="673735"/>
              <a:ext cx="300790" cy="428625"/>
            </a:xfrm>
            <a:custGeom>
              <a:avLst/>
              <a:gdLst/>
              <a:ahLst/>
              <a:cxnLst>
                <a:cxn ang="0">
                  <a:pos x="58" y="188"/>
                </a:cxn>
                <a:cxn ang="0">
                  <a:pos x="60" y="196"/>
                </a:cxn>
                <a:cxn ang="0">
                  <a:pos x="64" y="210"/>
                </a:cxn>
                <a:cxn ang="0">
                  <a:pos x="72" y="220"/>
                </a:cxn>
                <a:cxn ang="0">
                  <a:pos x="86" y="224"/>
                </a:cxn>
                <a:cxn ang="0">
                  <a:pos x="94" y="226"/>
                </a:cxn>
                <a:cxn ang="0">
                  <a:pos x="112" y="222"/>
                </a:cxn>
                <a:cxn ang="0">
                  <a:pos x="122" y="214"/>
                </a:cxn>
                <a:cxn ang="0">
                  <a:pos x="126" y="202"/>
                </a:cxn>
                <a:cxn ang="0">
                  <a:pos x="126" y="194"/>
                </a:cxn>
                <a:cxn ang="0">
                  <a:pos x="120" y="176"/>
                </a:cxn>
                <a:cxn ang="0">
                  <a:pos x="102" y="166"/>
                </a:cxn>
                <a:cxn ang="0">
                  <a:pos x="56" y="148"/>
                </a:cxn>
                <a:cxn ang="0">
                  <a:pos x="32" y="138"/>
                </a:cxn>
                <a:cxn ang="0">
                  <a:pos x="16" y="122"/>
                </a:cxn>
                <a:cxn ang="0">
                  <a:pos x="4" y="102"/>
                </a:cxn>
                <a:cxn ang="0">
                  <a:pos x="2" y="78"/>
                </a:cxn>
                <a:cxn ang="0">
                  <a:pos x="2" y="62"/>
                </a:cxn>
                <a:cxn ang="0">
                  <a:pos x="14" y="34"/>
                </a:cxn>
                <a:cxn ang="0">
                  <a:pos x="36" y="12"/>
                </a:cxn>
                <a:cxn ang="0">
                  <a:pos x="72" y="2"/>
                </a:cxn>
                <a:cxn ang="0">
                  <a:pos x="96" y="0"/>
                </a:cxn>
                <a:cxn ang="0">
                  <a:pos x="136" y="4"/>
                </a:cxn>
                <a:cxn ang="0">
                  <a:pos x="162" y="18"/>
                </a:cxn>
                <a:cxn ang="0">
                  <a:pos x="178" y="42"/>
                </a:cxn>
                <a:cxn ang="0">
                  <a:pos x="184" y="72"/>
                </a:cxn>
                <a:cxn ang="0">
                  <a:pos x="124" y="84"/>
                </a:cxn>
                <a:cxn ang="0">
                  <a:pos x="124" y="66"/>
                </a:cxn>
                <a:cxn ang="0">
                  <a:pos x="118" y="54"/>
                </a:cxn>
                <a:cxn ang="0">
                  <a:pos x="110" y="48"/>
                </a:cxn>
                <a:cxn ang="0">
                  <a:pos x="96" y="44"/>
                </a:cxn>
                <a:cxn ang="0">
                  <a:pos x="84" y="46"/>
                </a:cxn>
                <a:cxn ang="0">
                  <a:pos x="70" y="56"/>
                </a:cxn>
                <a:cxn ang="0">
                  <a:pos x="66" y="66"/>
                </a:cxn>
                <a:cxn ang="0">
                  <a:pos x="64" y="72"/>
                </a:cxn>
                <a:cxn ang="0">
                  <a:pos x="70" y="90"/>
                </a:cxn>
                <a:cxn ang="0">
                  <a:pos x="94" y="102"/>
                </a:cxn>
                <a:cxn ang="0">
                  <a:pos x="134" y="116"/>
                </a:cxn>
                <a:cxn ang="0">
                  <a:pos x="160" y="128"/>
                </a:cxn>
                <a:cxn ang="0">
                  <a:pos x="178" y="144"/>
                </a:cxn>
                <a:cxn ang="0">
                  <a:pos x="186" y="164"/>
                </a:cxn>
                <a:cxn ang="0">
                  <a:pos x="190" y="190"/>
                </a:cxn>
                <a:cxn ang="0">
                  <a:pos x="188" y="208"/>
                </a:cxn>
                <a:cxn ang="0">
                  <a:pos x="174" y="240"/>
                </a:cxn>
                <a:cxn ang="0">
                  <a:pos x="148" y="260"/>
                </a:cxn>
                <a:cxn ang="0">
                  <a:pos x="114" y="270"/>
                </a:cxn>
                <a:cxn ang="0">
                  <a:pos x="94" y="270"/>
                </a:cxn>
                <a:cxn ang="0">
                  <a:pos x="48" y="264"/>
                </a:cxn>
                <a:cxn ang="0">
                  <a:pos x="20" y="248"/>
                </a:cxn>
                <a:cxn ang="0">
                  <a:pos x="4" y="222"/>
                </a:cxn>
                <a:cxn ang="0">
                  <a:pos x="0" y="188"/>
                </a:cxn>
                <a:cxn ang="0">
                  <a:pos x="58" y="180"/>
                </a:cxn>
              </a:cxnLst>
              <a:rect l="0" t="0" r="r" b="b"/>
              <a:pathLst>
                <a:path w="190" h="270">
                  <a:moveTo>
                    <a:pt x="58" y="180"/>
                  </a:moveTo>
                  <a:lnTo>
                    <a:pt x="58" y="188"/>
                  </a:lnTo>
                  <a:lnTo>
                    <a:pt x="58" y="188"/>
                  </a:lnTo>
                  <a:lnTo>
                    <a:pt x="60" y="196"/>
                  </a:lnTo>
                  <a:lnTo>
                    <a:pt x="62" y="204"/>
                  </a:lnTo>
                  <a:lnTo>
                    <a:pt x="64" y="210"/>
                  </a:lnTo>
                  <a:lnTo>
                    <a:pt x="68" y="216"/>
                  </a:lnTo>
                  <a:lnTo>
                    <a:pt x="72" y="220"/>
                  </a:lnTo>
                  <a:lnTo>
                    <a:pt x="78" y="222"/>
                  </a:lnTo>
                  <a:lnTo>
                    <a:pt x="86" y="224"/>
                  </a:lnTo>
                  <a:lnTo>
                    <a:pt x="94" y="226"/>
                  </a:lnTo>
                  <a:lnTo>
                    <a:pt x="94" y="226"/>
                  </a:lnTo>
                  <a:lnTo>
                    <a:pt x="108" y="224"/>
                  </a:lnTo>
                  <a:lnTo>
                    <a:pt x="112" y="222"/>
                  </a:lnTo>
                  <a:lnTo>
                    <a:pt x="118" y="218"/>
                  </a:lnTo>
                  <a:lnTo>
                    <a:pt x="122" y="214"/>
                  </a:lnTo>
                  <a:lnTo>
                    <a:pt x="124" y="208"/>
                  </a:lnTo>
                  <a:lnTo>
                    <a:pt x="126" y="202"/>
                  </a:lnTo>
                  <a:lnTo>
                    <a:pt x="126" y="194"/>
                  </a:lnTo>
                  <a:lnTo>
                    <a:pt x="126" y="194"/>
                  </a:lnTo>
                  <a:lnTo>
                    <a:pt x="124" y="184"/>
                  </a:lnTo>
                  <a:lnTo>
                    <a:pt x="120" y="176"/>
                  </a:lnTo>
                  <a:lnTo>
                    <a:pt x="112" y="170"/>
                  </a:lnTo>
                  <a:lnTo>
                    <a:pt x="102" y="166"/>
                  </a:lnTo>
                  <a:lnTo>
                    <a:pt x="56" y="148"/>
                  </a:lnTo>
                  <a:lnTo>
                    <a:pt x="56" y="148"/>
                  </a:lnTo>
                  <a:lnTo>
                    <a:pt x="44" y="144"/>
                  </a:lnTo>
                  <a:lnTo>
                    <a:pt x="32" y="138"/>
                  </a:lnTo>
                  <a:lnTo>
                    <a:pt x="24" y="130"/>
                  </a:lnTo>
                  <a:lnTo>
                    <a:pt x="16" y="122"/>
                  </a:lnTo>
                  <a:lnTo>
                    <a:pt x="10" y="112"/>
                  </a:lnTo>
                  <a:lnTo>
                    <a:pt x="4" y="102"/>
                  </a:lnTo>
                  <a:lnTo>
                    <a:pt x="2" y="90"/>
                  </a:lnTo>
                  <a:lnTo>
                    <a:pt x="2" y="78"/>
                  </a:lnTo>
                  <a:lnTo>
                    <a:pt x="2" y="78"/>
                  </a:lnTo>
                  <a:lnTo>
                    <a:pt x="2" y="62"/>
                  </a:lnTo>
                  <a:lnTo>
                    <a:pt x="6" y="48"/>
                  </a:lnTo>
                  <a:lnTo>
                    <a:pt x="14" y="34"/>
                  </a:lnTo>
                  <a:lnTo>
                    <a:pt x="24" y="22"/>
                  </a:lnTo>
                  <a:lnTo>
                    <a:pt x="36" y="12"/>
                  </a:lnTo>
                  <a:lnTo>
                    <a:pt x="52" y="6"/>
                  </a:lnTo>
                  <a:lnTo>
                    <a:pt x="72" y="2"/>
                  </a:lnTo>
                  <a:lnTo>
                    <a:pt x="96" y="0"/>
                  </a:lnTo>
                  <a:lnTo>
                    <a:pt x="96" y="0"/>
                  </a:lnTo>
                  <a:lnTo>
                    <a:pt x="118" y="0"/>
                  </a:lnTo>
                  <a:lnTo>
                    <a:pt x="136" y="4"/>
                  </a:lnTo>
                  <a:lnTo>
                    <a:pt x="150" y="10"/>
                  </a:lnTo>
                  <a:lnTo>
                    <a:pt x="162" y="18"/>
                  </a:lnTo>
                  <a:lnTo>
                    <a:pt x="172" y="30"/>
                  </a:lnTo>
                  <a:lnTo>
                    <a:pt x="178" y="42"/>
                  </a:lnTo>
                  <a:lnTo>
                    <a:pt x="182" y="56"/>
                  </a:lnTo>
                  <a:lnTo>
                    <a:pt x="184" y="72"/>
                  </a:lnTo>
                  <a:lnTo>
                    <a:pt x="184" y="84"/>
                  </a:lnTo>
                  <a:lnTo>
                    <a:pt x="124" y="84"/>
                  </a:lnTo>
                  <a:lnTo>
                    <a:pt x="124" y="84"/>
                  </a:lnTo>
                  <a:lnTo>
                    <a:pt x="124" y="66"/>
                  </a:lnTo>
                  <a:lnTo>
                    <a:pt x="122" y="60"/>
                  </a:lnTo>
                  <a:lnTo>
                    <a:pt x="118" y="54"/>
                  </a:lnTo>
                  <a:lnTo>
                    <a:pt x="114" y="50"/>
                  </a:lnTo>
                  <a:lnTo>
                    <a:pt x="110" y="48"/>
                  </a:lnTo>
                  <a:lnTo>
                    <a:pt x="104" y="46"/>
                  </a:lnTo>
                  <a:lnTo>
                    <a:pt x="96" y="44"/>
                  </a:lnTo>
                  <a:lnTo>
                    <a:pt x="96" y="44"/>
                  </a:lnTo>
                  <a:lnTo>
                    <a:pt x="84" y="46"/>
                  </a:lnTo>
                  <a:lnTo>
                    <a:pt x="74" y="52"/>
                  </a:lnTo>
                  <a:lnTo>
                    <a:pt x="70" y="56"/>
                  </a:lnTo>
                  <a:lnTo>
                    <a:pt x="68" y="60"/>
                  </a:lnTo>
                  <a:lnTo>
                    <a:pt x="66" y="66"/>
                  </a:lnTo>
                  <a:lnTo>
                    <a:pt x="64" y="72"/>
                  </a:lnTo>
                  <a:lnTo>
                    <a:pt x="64" y="72"/>
                  </a:lnTo>
                  <a:lnTo>
                    <a:pt x="66" y="82"/>
                  </a:lnTo>
                  <a:lnTo>
                    <a:pt x="70" y="90"/>
                  </a:lnTo>
                  <a:lnTo>
                    <a:pt x="80" y="96"/>
                  </a:lnTo>
                  <a:lnTo>
                    <a:pt x="94" y="102"/>
                  </a:lnTo>
                  <a:lnTo>
                    <a:pt x="134" y="116"/>
                  </a:lnTo>
                  <a:lnTo>
                    <a:pt x="134" y="116"/>
                  </a:lnTo>
                  <a:lnTo>
                    <a:pt x="148" y="122"/>
                  </a:lnTo>
                  <a:lnTo>
                    <a:pt x="160" y="128"/>
                  </a:lnTo>
                  <a:lnTo>
                    <a:pt x="170" y="136"/>
                  </a:lnTo>
                  <a:lnTo>
                    <a:pt x="178" y="144"/>
                  </a:lnTo>
                  <a:lnTo>
                    <a:pt x="182" y="152"/>
                  </a:lnTo>
                  <a:lnTo>
                    <a:pt x="186" y="164"/>
                  </a:lnTo>
                  <a:lnTo>
                    <a:pt x="190" y="176"/>
                  </a:lnTo>
                  <a:lnTo>
                    <a:pt x="190" y="190"/>
                  </a:lnTo>
                  <a:lnTo>
                    <a:pt x="190" y="190"/>
                  </a:lnTo>
                  <a:lnTo>
                    <a:pt x="188" y="208"/>
                  </a:lnTo>
                  <a:lnTo>
                    <a:pt x="182" y="226"/>
                  </a:lnTo>
                  <a:lnTo>
                    <a:pt x="174" y="240"/>
                  </a:lnTo>
                  <a:lnTo>
                    <a:pt x="162" y="250"/>
                  </a:lnTo>
                  <a:lnTo>
                    <a:pt x="148" y="260"/>
                  </a:lnTo>
                  <a:lnTo>
                    <a:pt x="132" y="266"/>
                  </a:lnTo>
                  <a:lnTo>
                    <a:pt x="114" y="270"/>
                  </a:lnTo>
                  <a:lnTo>
                    <a:pt x="94" y="270"/>
                  </a:lnTo>
                  <a:lnTo>
                    <a:pt x="94" y="270"/>
                  </a:lnTo>
                  <a:lnTo>
                    <a:pt x="68" y="270"/>
                  </a:lnTo>
                  <a:lnTo>
                    <a:pt x="48" y="264"/>
                  </a:lnTo>
                  <a:lnTo>
                    <a:pt x="32" y="258"/>
                  </a:lnTo>
                  <a:lnTo>
                    <a:pt x="20" y="248"/>
                  </a:lnTo>
                  <a:lnTo>
                    <a:pt x="10" y="236"/>
                  </a:lnTo>
                  <a:lnTo>
                    <a:pt x="4" y="222"/>
                  </a:lnTo>
                  <a:lnTo>
                    <a:pt x="0" y="206"/>
                  </a:lnTo>
                  <a:lnTo>
                    <a:pt x="0" y="188"/>
                  </a:lnTo>
                  <a:lnTo>
                    <a:pt x="0" y="180"/>
                  </a:lnTo>
                  <a:lnTo>
                    <a:pt x="58" y="180"/>
                  </a:lnTo>
                  <a:close/>
                </a:path>
              </a:pathLst>
            </a:custGeom>
            <a:solidFill>
              <a:schemeClr val="bg1"/>
            </a:solidFill>
            <a:ln w="9525">
              <a:noFill/>
              <a:round/>
              <a:headEnd/>
              <a:tailEnd/>
            </a:ln>
          </p:spPr>
          <p:txBody>
            <a:bodyPr/>
            <a:lstStyle/>
            <a:p>
              <a:pPr fontAlgn="base">
                <a:spcBef>
                  <a:spcPct val="0"/>
                </a:spcBef>
                <a:spcAft>
                  <a:spcPct val="0"/>
                </a:spcAft>
                <a:defRPr/>
              </a:pPr>
              <a:endParaRPr lang="en-US" sz="1400" dirty="0">
                <a:solidFill>
                  <a:srgbClr val="292929"/>
                </a:solidFill>
                <a:ea typeface="ＭＳ Ｐゴシック"/>
              </a:endParaRPr>
            </a:p>
          </p:txBody>
        </p:sp>
        <p:sp>
          <p:nvSpPr>
            <p:cNvPr id="12" name="Rectangle 29"/>
            <p:cNvSpPr>
              <a:spLocks noChangeArrowheads="1"/>
            </p:cNvSpPr>
            <p:nvPr/>
          </p:nvSpPr>
          <p:spPr bwMode="auto">
            <a:xfrm>
              <a:off x="4032506" y="977009"/>
              <a:ext cx="101617" cy="117264"/>
            </a:xfrm>
            <a:prstGeom prst="rect">
              <a:avLst/>
            </a:prstGeom>
            <a:solidFill>
              <a:schemeClr val="bg1"/>
            </a:solidFill>
            <a:ln w="9525">
              <a:noFill/>
              <a:miter lim="800000"/>
              <a:headEnd/>
              <a:tailEnd/>
            </a:ln>
          </p:spPr>
          <p:txBody>
            <a:bodyPr/>
            <a:lstStyle/>
            <a:p>
              <a:pPr fontAlgn="base">
                <a:spcBef>
                  <a:spcPct val="0"/>
                </a:spcBef>
                <a:spcAft>
                  <a:spcPct val="0"/>
                </a:spcAft>
                <a:defRPr/>
              </a:pPr>
              <a:endParaRPr lang="en-US" sz="1400" dirty="0">
                <a:solidFill>
                  <a:srgbClr val="292929"/>
                </a:solidFill>
                <a:ea typeface="ＭＳ Ｐゴシック"/>
              </a:endParaRPr>
            </a:p>
          </p:txBody>
        </p:sp>
        <p:sp>
          <p:nvSpPr>
            <p:cNvPr id="13" name="Freeform 30"/>
            <p:cNvSpPr>
              <a:spLocks/>
            </p:cNvSpPr>
            <p:nvPr/>
          </p:nvSpPr>
          <p:spPr bwMode="auto">
            <a:xfrm>
              <a:off x="4191030" y="673735"/>
              <a:ext cx="317049" cy="428625"/>
            </a:xfrm>
            <a:custGeom>
              <a:avLst/>
              <a:gdLst/>
              <a:ahLst/>
              <a:cxnLst>
                <a:cxn ang="0">
                  <a:pos x="134" y="100"/>
                </a:cxn>
                <a:cxn ang="0">
                  <a:pos x="132" y="72"/>
                </a:cxn>
                <a:cxn ang="0">
                  <a:pos x="124" y="58"/>
                </a:cxn>
                <a:cxn ang="0">
                  <a:pos x="112" y="48"/>
                </a:cxn>
                <a:cxn ang="0">
                  <a:pos x="104" y="48"/>
                </a:cxn>
                <a:cxn ang="0">
                  <a:pos x="84" y="52"/>
                </a:cxn>
                <a:cxn ang="0">
                  <a:pos x="74" y="70"/>
                </a:cxn>
                <a:cxn ang="0">
                  <a:pos x="68" y="96"/>
                </a:cxn>
                <a:cxn ang="0">
                  <a:pos x="66" y="136"/>
                </a:cxn>
                <a:cxn ang="0">
                  <a:pos x="70" y="192"/>
                </a:cxn>
                <a:cxn ang="0">
                  <a:pos x="78" y="214"/>
                </a:cxn>
                <a:cxn ang="0">
                  <a:pos x="92" y="224"/>
                </a:cxn>
                <a:cxn ang="0">
                  <a:pos x="102" y="226"/>
                </a:cxn>
                <a:cxn ang="0">
                  <a:pos x="116" y="222"/>
                </a:cxn>
                <a:cxn ang="0">
                  <a:pos x="126" y="212"/>
                </a:cxn>
                <a:cxn ang="0">
                  <a:pos x="132" y="192"/>
                </a:cxn>
                <a:cxn ang="0">
                  <a:pos x="198" y="166"/>
                </a:cxn>
                <a:cxn ang="0">
                  <a:pos x="196" y="190"/>
                </a:cxn>
                <a:cxn ang="0">
                  <a:pos x="184" y="228"/>
                </a:cxn>
                <a:cxn ang="0">
                  <a:pos x="160" y="256"/>
                </a:cxn>
                <a:cxn ang="0">
                  <a:pos x="124" y="268"/>
                </a:cxn>
                <a:cxn ang="0">
                  <a:pos x="98" y="270"/>
                </a:cxn>
                <a:cxn ang="0">
                  <a:pos x="56" y="264"/>
                </a:cxn>
                <a:cxn ang="0">
                  <a:pos x="38" y="254"/>
                </a:cxn>
                <a:cxn ang="0">
                  <a:pos x="24" y="242"/>
                </a:cxn>
                <a:cxn ang="0">
                  <a:pos x="14" y="224"/>
                </a:cxn>
                <a:cxn ang="0">
                  <a:pos x="2" y="170"/>
                </a:cxn>
                <a:cxn ang="0">
                  <a:pos x="0" y="136"/>
                </a:cxn>
                <a:cxn ang="0">
                  <a:pos x="4" y="84"/>
                </a:cxn>
                <a:cxn ang="0">
                  <a:pos x="12" y="56"/>
                </a:cxn>
                <a:cxn ang="0">
                  <a:pos x="24" y="36"/>
                </a:cxn>
                <a:cxn ang="0">
                  <a:pos x="36" y="20"/>
                </a:cxn>
                <a:cxn ang="0">
                  <a:pos x="54" y="10"/>
                </a:cxn>
                <a:cxn ang="0">
                  <a:pos x="82" y="2"/>
                </a:cxn>
                <a:cxn ang="0">
                  <a:pos x="104" y="0"/>
                </a:cxn>
                <a:cxn ang="0">
                  <a:pos x="144" y="6"/>
                </a:cxn>
                <a:cxn ang="0">
                  <a:pos x="174" y="26"/>
                </a:cxn>
                <a:cxn ang="0">
                  <a:pos x="192" y="58"/>
                </a:cxn>
                <a:cxn ang="0">
                  <a:pos x="198" y="100"/>
                </a:cxn>
              </a:cxnLst>
              <a:rect l="0" t="0" r="r" b="b"/>
              <a:pathLst>
                <a:path w="198" h="270">
                  <a:moveTo>
                    <a:pt x="134" y="100"/>
                  </a:moveTo>
                  <a:lnTo>
                    <a:pt x="134" y="100"/>
                  </a:lnTo>
                  <a:lnTo>
                    <a:pt x="132" y="80"/>
                  </a:lnTo>
                  <a:lnTo>
                    <a:pt x="132" y="72"/>
                  </a:lnTo>
                  <a:lnTo>
                    <a:pt x="128" y="64"/>
                  </a:lnTo>
                  <a:lnTo>
                    <a:pt x="124" y="58"/>
                  </a:lnTo>
                  <a:lnTo>
                    <a:pt x="120" y="52"/>
                  </a:lnTo>
                  <a:lnTo>
                    <a:pt x="112" y="48"/>
                  </a:lnTo>
                  <a:lnTo>
                    <a:pt x="104" y="48"/>
                  </a:lnTo>
                  <a:lnTo>
                    <a:pt x="104" y="48"/>
                  </a:lnTo>
                  <a:lnTo>
                    <a:pt x="94" y="48"/>
                  </a:lnTo>
                  <a:lnTo>
                    <a:pt x="84" y="52"/>
                  </a:lnTo>
                  <a:lnTo>
                    <a:pt x="78" y="60"/>
                  </a:lnTo>
                  <a:lnTo>
                    <a:pt x="74" y="70"/>
                  </a:lnTo>
                  <a:lnTo>
                    <a:pt x="70" y="82"/>
                  </a:lnTo>
                  <a:lnTo>
                    <a:pt x="68" y="96"/>
                  </a:lnTo>
                  <a:lnTo>
                    <a:pt x="66" y="136"/>
                  </a:lnTo>
                  <a:lnTo>
                    <a:pt x="66" y="136"/>
                  </a:lnTo>
                  <a:lnTo>
                    <a:pt x="68" y="176"/>
                  </a:lnTo>
                  <a:lnTo>
                    <a:pt x="70" y="192"/>
                  </a:lnTo>
                  <a:lnTo>
                    <a:pt x="72" y="204"/>
                  </a:lnTo>
                  <a:lnTo>
                    <a:pt x="78" y="214"/>
                  </a:lnTo>
                  <a:lnTo>
                    <a:pt x="84" y="220"/>
                  </a:lnTo>
                  <a:lnTo>
                    <a:pt x="92" y="224"/>
                  </a:lnTo>
                  <a:lnTo>
                    <a:pt x="102" y="226"/>
                  </a:lnTo>
                  <a:lnTo>
                    <a:pt x="102" y="226"/>
                  </a:lnTo>
                  <a:lnTo>
                    <a:pt x="110" y="224"/>
                  </a:lnTo>
                  <a:lnTo>
                    <a:pt x="116" y="222"/>
                  </a:lnTo>
                  <a:lnTo>
                    <a:pt x="122" y="218"/>
                  </a:lnTo>
                  <a:lnTo>
                    <a:pt x="126" y="212"/>
                  </a:lnTo>
                  <a:lnTo>
                    <a:pt x="130" y="202"/>
                  </a:lnTo>
                  <a:lnTo>
                    <a:pt x="132" y="192"/>
                  </a:lnTo>
                  <a:lnTo>
                    <a:pt x="134" y="166"/>
                  </a:lnTo>
                  <a:lnTo>
                    <a:pt x="198" y="166"/>
                  </a:lnTo>
                  <a:lnTo>
                    <a:pt x="198" y="166"/>
                  </a:lnTo>
                  <a:lnTo>
                    <a:pt x="196" y="190"/>
                  </a:lnTo>
                  <a:lnTo>
                    <a:pt x="192" y="210"/>
                  </a:lnTo>
                  <a:lnTo>
                    <a:pt x="184" y="228"/>
                  </a:lnTo>
                  <a:lnTo>
                    <a:pt x="174" y="244"/>
                  </a:lnTo>
                  <a:lnTo>
                    <a:pt x="160" y="256"/>
                  </a:lnTo>
                  <a:lnTo>
                    <a:pt x="144" y="264"/>
                  </a:lnTo>
                  <a:lnTo>
                    <a:pt x="124" y="268"/>
                  </a:lnTo>
                  <a:lnTo>
                    <a:pt x="98" y="270"/>
                  </a:lnTo>
                  <a:lnTo>
                    <a:pt x="98" y="270"/>
                  </a:lnTo>
                  <a:lnTo>
                    <a:pt x="76" y="270"/>
                  </a:lnTo>
                  <a:lnTo>
                    <a:pt x="56" y="264"/>
                  </a:lnTo>
                  <a:lnTo>
                    <a:pt x="46" y="260"/>
                  </a:lnTo>
                  <a:lnTo>
                    <a:pt x="38" y="254"/>
                  </a:lnTo>
                  <a:lnTo>
                    <a:pt x="32" y="248"/>
                  </a:lnTo>
                  <a:lnTo>
                    <a:pt x="24" y="242"/>
                  </a:lnTo>
                  <a:lnTo>
                    <a:pt x="20" y="234"/>
                  </a:lnTo>
                  <a:lnTo>
                    <a:pt x="14" y="224"/>
                  </a:lnTo>
                  <a:lnTo>
                    <a:pt x="6" y="200"/>
                  </a:lnTo>
                  <a:lnTo>
                    <a:pt x="2" y="170"/>
                  </a:lnTo>
                  <a:lnTo>
                    <a:pt x="0" y="136"/>
                  </a:lnTo>
                  <a:lnTo>
                    <a:pt x="0" y="136"/>
                  </a:lnTo>
                  <a:lnTo>
                    <a:pt x="2" y="98"/>
                  </a:lnTo>
                  <a:lnTo>
                    <a:pt x="4" y="84"/>
                  </a:lnTo>
                  <a:lnTo>
                    <a:pt x="8" y="70"/>
                  </a:lnTo>
                  <a:lnTo>
                    <a:pt x="12" y="56"/>
                  </a:lnTo>
                  <a:lnTo>
                    <a:pt x="18" y="46"/>
                  </a:lnTo>
                  <a:lnTo>
                    <a:pt x="24" y="36"/>
                  </a:lnTo>
                  <a:lnTo>
                    <a:pt x="30" y="28"/>
                  </a:lnTo>
                  <a:lnTo>
                    <a:pt x="36" y="20"/>
                  </a:lnTo>
                  <a:lnTo>
                    <a:pt x="44" y="14"/>
                  </a:lnTo>
                  <a:lnTo>
                    <a:pt x="54" y="10"/>
                  </a:lnTo>
                  <a:lnTo>
                    <a:pt x="62" y="6"/>
                  </a:lnTo>
                  <a:lnTo>
                    <a:pt x="82" y="2"/>
                  </a:lnTo>
                  <a:lnTo>
                    <a:pt x="104" y="0"/>
                  </a:lnTo>
                  <a:lnTo>
                    <a:pt x="104" y="0"/>
                  </a:lnTo>
                  <a:lnTo>
                    <a:pt x="126" y="2"/>
                  </a:lnTo>
                  <a:lnTo>
                    <a:pt x="144" y="6"/>
                  </a:lnTo>
                  <a:lnTo>
                    <a:pt x="160" y="16"/>
                  </a:lnTo>
                  <a:lnTo>
                    <a:pt x="174" y="26"/>
                  </a:lnTo>
                  <a:lnTo>
                    <a:pt x="184" y="40"/>
                  </a:lnTo>
                  <a:lnTo>
                    <a:pt x="192" y="58"/>
                  </a:lnTo>
                  <a:lnTo>
                    <a:pt x="196" y="78"/>
                  </a:lnTo>
                  <a:lnTo>
                    <a:pt x="198" y="100"/>
                  </a:lnTo>
                  <a:lnTo>
                    <a:pt x="134" y="100"/>
                  </a:lnTo>
                  <a:close/>
                </a:path>
              </a:pathLst>
            </a:custGeom>
            <a:solidFill>
              <a:schemeClr val="bg1"/>
            </a:solidFill>
            <a:ln w="9525">
              <a:noFill/>
              <a:round/>
              <a:headEnd/>
              <a:tailEnd/>
            </a:ln>
          </p:spPr>
          <p:txBody>
            <a:bodyPr/>
            <a:lstStyle/>
            <a:p>
              <a:pPr fontAlgn="base">
                <a:spcBef>
                  <a:spcPct val="0"/>
                </a:spcBef>
                <a:spcAft>
                  <a:spcPct val="0"/>
                </a:spcAft>
                <a:defRPr/>
              </a:pPr>
              <a:endParaRPr lang="en-US" sz="1400" dirty="0">
                <a:solidFill>
                  <a:srgbClr val="292929"/>
                </a:solidFill>
                <a:ea typeface="ＭＳ Ｐゴシック"/>
              </a:endParaRPr>
            </a:p>
          </p:txBody>
        </p:sp>
        <p:sp>
          <p:nvSpPr>
            <p:cNvPr id="14" name="Freeform 31"/>
            <p:cNvSpPr>
              <a:spLocks noEditPoints="1"/>
            </p:cNvSpPr>
            <p:nvPr/>
          </p:nvSpPr>
          <p:spPr bwMode="auto">
            <a:xfrm>
              <a:off x="4544663" y="673735"/>
              <a:ext cx="325179" cy="428625"/>
            </a:xfrm>
            <a:custGeom>
              <a:avLst/>
              <a:gdLst/>
              <a:ahLst/>
              <a:cxnLst>
                <a:cxn ang="0">
                  <a:pos x="102" y="0"/>
                </a:cxn>
                <a:cxn ang="0">
                  <a:pos x="130" y="2"/>
                </a:cxn>
                <a:cxn ang="0">
                  <a:pos x="152" y="8"/>
                </a:cxn>
                <a:cxn ang="0">
                  <a:pos x="170" y="18"/>
                </a:cxn>
                <a:cxn ang="0">
                  <a:pos x="182" y="34"/>
                </a:cxn>
                <a:cxn ang="0">
                  <a:pos x="192" y="52"/>
                </a:cxn>
                <a:cxn ang="0">
                  <a:pos x="202" y="104"/>
                </a:cxn>
                <a:cxn ang="0">
                  <a:pos x="204" y="136"/>
                </a:cxn>
                <a:cxn ang="0">
                  <a:pos x="198" y="194"/>
                </a:cxn>
                <a:cxn ang="0">
                  <a:pos x="188" y="226"/>
                </a:cxn>
                <a:cxn ang="0">
                  <a:pos x="176" y="244"/>
                </a:cxn>
                <a:cxn ang="0">
                  <a:pos x="160" y="256"/>
                </a:cxn>
                <a:cxn ang="0">
                  <a:pos x="140" y="266"/>
                </a:cxn>
                <a:cxn ang="0">
                  <a:pos x="102" y="270"/>
                </a:cxn>
                <a:cxn ang="0">
                  <a:pos x="88" y="270"/>
                </a:cxn>
                <a:cxn ang="0">
                  <a:pos x="64" y="266"/>
                </a:cxn>
                <a:cxn ang="0">
                  <a:pos x="44" y="258"/>
                </a:cxn>
                <a:cxn ang="0">
                  <a:pos x="28" y="244"/>
                </a:cxn>
                <a:cxn ang="0">
                  <a:pos x="16" y="228"/>
                </a:cxn>
                <a:cxn ang="0">
                  <a:pos x="6" y="194"/>
                </a:cxn>
                <a:cxn ang="0">
                  <a:pos x="0" y="136"/>
                </a:cxn>
                <a:cxn ang="0">
                  <a:pos x="2" y="104"/>
                </a:cxn>
                <a:cxn ang="0">
                  <a:pos x="14" y="54"/>
                </a:cxn>
                <a:cxn ang="0">
                  <a:pos x="24" y="34"/>
                </a:cxn>
                <a:cxn ang="0">
                  <a:pos x="38" y="20"/>
                </a:cxn>
                <a:cxn ang="0">
                  <a:pos x="54" y="8"/>
                </a:cxn>
                <a:cxn ang="0">
                  <a:pos x="76" y="2"/>
                </a:cxn>
                <a:cxn ang="0">
                  <a:pos x="102" y="0"/>
                </a:cxn>
                <a:cxn ang="0">
                  <a:pos x="102" y="226"/>
                </a:cxn>
                <a:cxn ang="0">
                  <a:pos x="120" y="220"/>
                </a:cxn>
                <a:cxn ang="0">
                  <a:pos x="130" y="204"/>
                </a:cxn>
                <a:cxn ang="0">
                  <a:pos x="136" y="176"/>
                </a:cxn>
                <a:cxn ang="0">
                  <a:pos x="138" y="136"/>
                </a:cxn>
                <a:cxn ang="0">
                  <a:pos x="134" y="78"/>
                </a:cxn>
                <a:cxn ang="0">
                  <a:pos x="126" y="56"/>
                </a:cxn>
                <a:cxn ang="0">
                  <a:pos x="112" y="46"/>
                </a:cxn>
                <a:cxn ang="0">
                  <a:pos x="102" y="44"/>
                </a:cxn>
                <a:cxn ang="0">
                  <a:pos x="84" y="52"/>
                </a:cxn>
                <a:cxn ang="0">
                  <a:pos x="72" y="70"/>
                </a:cxn>
                <a:cxn ang="0">
                  <a:pos x="68" y="98"/>
                </a:cxn>
                <a:cxn ang="0">
                  <a:pos x="66" y="136"/>
                </a:cxn>
                <a:cxn ang="0">
                  <a:pos x="70" y="186"/>
                </a:cxn>
                <a:cxn ang="0">
                  <a:pos x="76" y="210"/>
                </a:cxn>
                <a:cxn ang="0">
                  <a:pos x="92" y="224"/>
                </a:cxn>
                <a:cxn ang="0">
                  <a:pos x="102" y="226"/>
                </a:cxn>
              </a:cxnLst>
              <a:rect l="0" t="0" r="r" b="b"/>
              <a:pathLst>
                <a:path w="204" h="270">
                  <a:moveTo>
                    <a:pt x="102" y="0"/>
                  </a:moveTo>
                  <a:lnTo>
                    <a:pt x="102" y="0"/>
                  </a:lnTo>
                  <a:lnTo>
                    <a:pt x="116" y="0"/>
                  </a:lnTo>
                  <a:lnTo>
                    <a:pt x="130" y="2"/>
                  </a:lnTo>
                  <a:lnTo>
                    <a:pt x="142" y="4"/>
                  </a:lnTo>
                  <a:lnTo>
                    <a:pt x="152" y="8"/>
                  </a:lnTo>
                  <a:lnTo>
                    <a:pt x="162" y="12"/>
                  </a:lnTo>
                  <a:lnTo>
                    <a:pt x="170" y="18"/>
                  </a:lnTo>
                  <a:lnTo>
                    <a:pt x="176" y="26"/>
                  </a:lnTo>
                  <a:lnTo>
                    <a:pt x="182" y="34"/>
                  </a:lnTo>
                  <a:lnTo>
                    <a:pt x="188" y="42"/>
                  </a:lnTo>
                  <a:lnTo>
                    <a:pt x="192" y="52"/>
                  </a:lnTo>
                  <a:lnTo>
                    <a:pt x="200" y="76"/>
                  </a:lnTo>
                  <a:lnTo>
                    <a:pt x="202" y="104"/>
                  </a:lnTo>
                  <a:lnTo>
                    <a:pt x="204" y="136"/>
                  </a:lnTo>
                  <a:lnTo>
                    <a:pt x="204" y="136"/>
                  </a:lnTo>
                  <a:lnTo>
                    <a:pt x="202" y="166"/>
                  </a:lnTo>
                  <a:lnTo>
                    <a:pt x="198" y="194"/>
                  </a:lnTo>
                  <a:lnTo>
                    <a:pt x="192" y="216"/>
                  </a:lnTo>
                  <a:lnTo>
                    <a:pt x="188" y="226"/>
                  </a:lnTo>
                  <a:lnTo>
                    <a:pt x="182" y="236"/>
                  </a:lnTo>
                  <a:lnTo>
                    <a:pt x="176" y="244"/>
                  </a:lnTo>
                  <a:lnTo>
                    <a:pt x="168" y="250"/>
                  </a:lnTo>
                  <a:lnTo>
                    <a:pt x="160" y="256"/>
                  </a:lnTo>
                  <a:lnTo>
                    <a:pt x="150" y="262"/>
                  </a:lnTo>
                  <a:lnTo>
                    <a:pt x="140" y="266"/>
                  </a:lnTo>
                  <a:lnTo>
                    <a:pt x="128" y="268"/>
                  </a:lnTo>
                  <a:lnTo>
                    <a:pt x="102" y="270"/>
                  </a:lnTo>
                  <a:lnTo>
                    <a:pt x="102" y="270"/>
                  </a:lnTo>
                  <a:lnTo>
                    <a:pt x="88" y="270"/>
                  </a:lnTo>
                  <a:lnTo>
                    <a:pt x="76" y="268"/>
                  </a:lnTo>
                  <a:lnTo>
                    <a:pt x="64" y="266"/>
                  </a:lnTo>
                  <a:lnTo>
                    <a:pt x="54" y="262"/>
                  </a:lnTo>
                  <a:lnTo>
                    <a:pt x="44" y="258"/>
                  </a:lnTo>
                  <a:lnTo>
                    <a:pt x="36" y="252"/>
                  </a:lnTo>
                  <a:lnTo>
                    <a:pt x="28" y="244"/>
                  </a:lnTo>
                  <a:lnTo>
                    <a:pt x="22" y="236"/>
                  </a:lnTo>
                  <a:lnTo>
                    <a:pt x="16" y="228"/>
                  </a:lnTo>
                  <a:lnTo>
                    <a:pt x="12" y="218"/>
                  </a:lnTo>
                  <a:lnTo>
                    <a:pt x="6" y="194"/>
                  </a:lnTo>
                  <a:lnTo>
                    <a:pt x="2" y="166"/>
                  </a:lnTo>
                  <a:lnTo>
                    <a:pt x="0" y="136"/>
                  </a:lnTo>
                  <a:lnTo>
                    <a:pt x="0" y="136"/>
                  </a:lnTo>
                  <a:lnTo>
                    <a:pt x="2" y="104"/>
                  </a:lnTo>
                  <a:lnTo>
                    <a:pt x="6" y="76"/>
                  </a:lnTo>
                  <a:lnTo>
                    <a:pt x="14" y="54"/>
                  </a:lnTo>
                  <a:lnTo>
                    <a:pt x="18" y="44"/>
                  </a:lnTo>
                  <a:lnTo>
                    <a:pt x="24" y="34"/>
                  </a:lnTo>
                  <a:lnTo>
                    <a:pt x="30" y="26"/>
                  </a:lnTo>
                  <a:lnTo>
                    <a:pt x="38" y="20"/>
                  </a:lnTo>
                  <a:lnTo>
                    <a:pt x="46" y="14"/>
                  </a:lnTo>
                  <a:lnTo>
                    <a:pt x="54" y="8"/>
                  </a:lnTo>
                  <a:lnTo>
                    <a:pt x="64" y="4"/>
                  </a:lnTo>
                  <a:lnTo>
                    <a:pt x="76" y="2"/>
                  </a:lnTo>
                  <a:lnTo>
                    <a:pt x="102" y="0"/>
                  </a:lnTo>
                  <a:lnTo>
                    <a:pt x="102" y="0"/>
                  </a:lnTo>
                  <a:close/>
                  <a:moveTo>
                    <a:pt x="102" y="226"/>
                  </a:moveTo>
                  <a:lnTo>
                    <a:pt x="102" y="226"/>
                  </a:lnTo>
                  <a:lnTo>
                    <a:pt x="112" y="224"/>
                  </a:lnTo>
                  <a:lnTo>
                    <a:pt x="120" y="220"/>
                  </a:lnTo>
                  <a:lnTo>
                    <a:pt x="126" y="214"/>
                  </a:lnTo>
                  <a:lnTo>
                    <a:pt x="130" y="204"/>
                  </a:lnTo>
                  <a:lnTo>
                    <a:pt x="134" y="192"/>
                  </a:lnTo>
                  <a:lnTo>
                    <a:pt x="136" y="176"/>
                  </a:lnTo>
                  <a:lnTo>
                    <a:pt x="138" y="136"/>
                  </a:lnTo>
                  <a:lnTo>
                    <a:pt x="138" y="136"/>
                  </a:lnTo>
                  <a:lnTo>
                    <a:pt x="136" y="94"/>
                  </a:lnTo>
                  <a:lnTo>
                    <a:pt x="134" y="78"/>
                  </a:lnTo>
                  <a:lnTo>
                    <a:pt x="130" y="66"/>
                  </a:lnTo>
                  <a:lnTo>
                    <a:pt x="126" y="56"/>
                  </a:lnTo>
                  <a:lnTo>
                    <a:pt x="120" y="50"/>
                  </a:lnTo>
                  <a:lnTo>
                    <a:pt x="112" y="46"/>
                  </a:lnTo>
                  <a:lnTo>
                    <a:pt x="102" y="44"/>
                  </a:lnTo>
                  <a:lnTo>
                    <a:pt x="102" y="44"/>
                  </a:lnTo>
                  <a:lnTo>
                    <a:pt x="92" y="46"/>
                  </a:lnTo>
                  <a:lnTo>
                    <a:pt x="84" y="52"/>
                  </a:lnTo>
                  <a:lnTo>
                    <a:pt x="76" y="60"/>
                  </a:lnTo>
                  <a:lnTo>
                    <a:pt x="72" y="70"/>
                  </a:lnTo>
                  <a:lnTo>
                    <a:pt x="70" y="84"/>
                  </a:lnTo>
                  <a:lnTo>
                    <a:pt x="68" y="98"/>
                  </a:lnTo>
                  <a:lnTo>
                    <a:pt x="66" y="136"/>
                  </a:lnTo>
                  <a:lnTo>
                    <a:pt x="66" y="136"/>
                  </a:lnTo>
                  <a:lnTo>
                    <a:pt x="68" y="172"/>
                  </a:lnTo>
                  <a:lnTo>
                    <a:pt x="70" y="186"/>
                  </a:lnTo>
                  <a:lnTo>
                    <a:pt x="72" y="200"/>
                  </a:lnTo>
                  <a:lnTo>
                    <a:pt x="76" y="210"/>
                  </a:lnTo>
                  <a:lnTo>
                    <a:pt x="84" y="218"/>
                  </a:lnTo>
                  <a:lnTo>
                    <a:pt x="92" y="224"/>
                  </a:lnTo>
                  <a:lnTo>
                    <a:pt x="102" y="226"/>
                  </a:lnTo>
                  <a:lnTo>
                    <a:pt x="102" y="226"/>
                  </a:lnTo>
                  <a:close/>
                </a:path>
              </a:pathLst>
            </a:custGeom>
            <a:solidFill>
              <a:schemeClr val="bg1"/>
            </a:solidFill>
            <a:ln w="9525">
              <a:noFill/>
              <a:round/>
              <a:headEnd/>
              <a:tailEnd/>
            </a:ln>
          </p:spPr>
          <p:txBody>
            <a:bodyPr/>
            <a:lstStyle/>
            <a:p>
              <a:pPr fontAlgn="base">
                <a:spcBef>
                  <a:spcPct val="0"/>
                </a:spcBef>
                <a:spcAft>
                  <a:spcPct val="0"/>
                </a:spcAft>
                <a:defRPr/>
              </a:pPr>
              <a:endParaRPr lang="en-US" sz="1400" dirty="0">
                <a:solidFill>
                  <a:srgbClr val="292929"/>
                </a:solidFill>
                <a:ea typeface="ＭＳ Ｐゴシック"/>
              </a:endParaRPr>
            </a:p>
          </p:txBody>
        </p:sp>
        <p:sp>
          <p:nvSpPr>
            <p:cNvPr id="15" name="Freeform 32"/>
            <p:cNvSpPr>
              <a:spLocks/>
            </p:cNvSpPr>
            <p:nvPr/>
          </p:nvSpPr>
          <p:spPr bwMode="auto">
            <a:xfrm>
              <a:off x="4926747" y="673735"/>
              <a:ext cx="504027" cy="420538"/>
            </a:xfrm>
            <a:custGeom>
              <a:avLst/>
              <a:gdLst/>
              <a:ahLst/>
              <a:cxnLst>
                <a:cxn ang="0">
                  <a:pos x="62" y="6"/>
                </a:cxn>
                <a:cxn ang="0">
                  <a:pos x="64" y="32"/>
                </a:cxn>
                <a:cxn ang="0">
                  <a:pos x="76" y="18"/>
                </a:cxn>
                <a:cxn ang="0">
                  <a:pos x="92" y="8"/>
                </a:cxn>
                <a:cxn ang="0">
                  <a:pos x="128" y="0"/>
                </a:cxn>
                <a:cxn ang="0">
                  <a:pos x="140" y="0"/>
                </a:cxn>
                <a:cxn ang="0">
                  <a:pos x="158" y="6"/>
                </a:cxn>
                <a:cxn ang="0">
                  <a:pos x="174" y="16"/>
                </a:cxn>
                <a:cxn ang="0">
                  <a:pos x="184" y="32"/>
                </a:cxn>
                <a:cxn ang="0">
                  <a:pos x="188" y="40"/>
                </a:cxn>
                <a:cxn ang="0">
                  <a:pos x="194" y="32"/>
                </a:cxn>
                <a:cxn ang="0">
                  <a:pos x="206" y="16"/>
                </a:cxn>
                <a:cxn ang="0">
                  <a:pos x="222" y="6"/>
                </a:cxn>
                <a:cxn ang="0">
                  <a:pos x="242" y="0"/>
                </a:cxn>
                <a:cxn ang="0">
                  <a:pos x="254" y="0"/>
                </a:cxn>
                <a:cxn ang="0">
                  <a:pos x="282" y="4"/>
                </a:cxn>
                <a:cxn ang="0">
                  <a:pos x="302" y="20"/>
                </a:cxn>
                <a:cxn ang="0">
                  <a:pos x="314" y="44"/>
                </a:cxn>
                <a:cxn ang="0">
                  <a:pos x="318" y="76"/>
                </a:cxn>
                <a:cxn ang="0">
                  <a:pos x="252" y="264"/>
                </a:cxn>
                <a:cxn ang="0">
                  <a:pos x="252" y="84"/>
                </a:cxn>
                <a:cxn ang="0">
                  <a:pos x="246" y="60"/>
                </a:cxn>
                <a:cxn ang="0">
                  <a:pos x="238" y="52"/>
                </a:cxn>
                <a:cxn ang="0">
                  <a:pos x="226" y="50"/>
                </a:cxn>
                <a:cxn ang="0">
                  <a:pos x="218" y="52"/>
                </a:cxn>
                <a:cxn ang="0">
                  <a:pos x="206" y="56"/>
                </a:cxn>
                <a:cxn ang="0">
                  <a:pos x="198" y="68"/>
                </a:cxn>
                <a:cxn ang="0">
                  <a:pos x="192" y="84"/>
                </a:cxn>
                <a:cxn ang="0">
                  <a:pos x="192" y="264"/>
                </a:cxn>
                <a:cxn ang="0">
                  <a:pos x="126" y="84"/>
                </a:cxn>
                <a:cxn ang="0">
                  <a:pos x="124" y="70"/>
                </a:cxn>
                <a:cxn ang="0">
                  <a:pos x="116" y="56"/>
                </a:cxn>
                <a:cxn ang="0">
                  <a:pos x="106" y="50"/>
                </a:cxn>
                <a:cxn ang="0">
                  <a:pos x="100" y="50"/>
                </a:cxn>
                <a:cxn ang="0">
                  <a:pos x="86" y="54"/>
                </a:cxn>
                <a:cxn ang="0">
                  <a:pos x="74" y="62"/>
                </a:cxn>
                <a:cxn ang="0">
                  <a:pos x="68" y="76"/>
                </a:cxn>
                <a:cxn ang="0">
                  <a:pos x="66" y="94"/>
                </a:cxn>
                <a:cxn ang="0">
                  <a:pos x="0" y="264"/>
                </a:cxn>
              </a:cxnLst>
              <a:rect l="0" t="0" r="r" b="b"/>
              <a:pathLst>
                <a:path w="318" h="264">
                  <a:moveTo>
                    <a:pt x="0" y="6"/>
                  </a:moveTo>
                  <a:lnTo>
                    <a:pt x="62" y="6"/>
                  </a:lnTo>
                  <a:lnTo>
                    <a:pt x="62" y="32"/>
                  </a:lnTo>
                  <a:lnTo>
                    <a:pt x="64" y="32"/>
                  </a:lnTo>
                  <a:lnTo>
                    <a:pt x="64" y="32"/>
                  </a:lnTo>
                  <a:lnTo>
                    <a:pt x="76" y="18"/>
                  </a:lnTo>
                  <a:lnTo>
                    <a:pt x="84" y="12"/>
                  </a:lnTo>
                  <a:lnTo>
                    <a:pt x="92" y="8"/>
                  </a:lnTo>
                  <a:lnTo>
                    <a:pt x="110" y="2"/>
                  </a:lnTo>
                  <a:lnTo>
                    <a:pt x="128" y="0"/>
                  </a:lnTo>
                  <a:lnTo>
                    <a:pt x="128" y="0"/>
                  </a:lnTo>
                  <a:lnTo>
                    <a:pt x="140" y="0"/>
                  </a:lnTo>
                  <a:lnTo>
                    <a:pt x="150" y="2"/>
                  </a:lnTo>
                  <a:lnTo>
                    <a:pt x="158" y="6"/>
                  </a:lnTo>
                  <a:lnTo>
                    <a:pt x="166" y="10"/>
                  </a:lnTo>
                  <a:lnTo>
                    <a:pt x="174" y="16"/>
                  </a:lnTo>
                  <a:lnTo>
                    <a:pt x="180" y="24"/>
                  </a:lnTo>
                  <a:lnTo>
                    <a:pt x="184" y="32"/>
                  </a:lnTo>
                  <a:lnTo>
                    <a:pt x="188" y="40"/>
                  </a:lnTo>
                  <a:lnTo>
                    <a:pt x="188" y="40"/>
                  </a:lnTo>
                  <a:lnTo>
                    <a:pt x="188" y="40"/>
                  </a:lnTo>
                  <a:lnTo>
                    <a:pt x="194" y="32"/>
                  </a:lnTo>
                  <a:lnTo>
                    <a:pt x="198" y="22"/>
                  </a:lnTo>
                  <a:lnTo>
                    <a:pt x="206" y="16"/>
                  </a:lnTo>
                  <a:lnTo>
                    <a:pt x="214" y="10"/>
                  </a:lnTo>
                  <a:lnTo>
                    <a:pt x="222" y="6"/>
                  </a:lnTo>
                  <a:lnTo>
                    <a:pt x="232" y="2"/>
                  </a:lnTo>
                  <a:lnTo>
                    <a:pt x="242" y="0"/>
                  </a:lnTo>
                  <a:lnTo>
                    <a:pt x="254" y="0"/>
                  </a:lnTo>
                  <a:lnTo>
                    <a:pt x="254" y="0"/>
                  </a:lnTo>
                  <a:lnTo>
                    <a:pt x="270" y="0"/>
                  </a:lnTo>
                  <a:lnTo>
                    <a:pt x="282" y="4"/>
                  </a:lnTo>
                  <a:lnTo>
                    <a:pt x="294" y="10"/>
                  </a:lnTo>
                  <a:lnTo>
                    <a:pt x="302" y="20"/>
                  </a:lnTo>
                  <a:lnTo>
                    <a:pt x="310" y="30"/>
                  </a:lnTo>
                  <a:lnTo>
                    <a:pt x="314" y="44"/>
                  </a:lnTo>
                  <a:lnTo>
                    <a:pt x="318" y="60"/>
                  </a:lnTo>
                  <a:lnTo>
                    <a:pt x="318" y="76"/>
                  </a:lnTo>
                  <a:lnTo>
                    <a:pt x="318" y="264"/>
                  </a:lnTo>
                  <a:lnTo>
                    <a:pt x="252" y="264"/>
                  </a:lnTo>
                  <a:lnTo>
                    <a:pt x="252" y="84"/>
                  </a:lnTo>
                  <a:lnTo>
                    <a:pt x="252" y="84"/>
                  </a:lnTo>
                  <a:lnTo>
                    <a:pt x="250" y="70"/>
                  </a:lnTo>
                  <a:lnTo>
                    <a:pt x="246" y="60"/>
                  </a:lnTo>
                  <a:lnTo>
                    <a:pt x="242" y="56"/>
                  </a:lnTo>
                  <a:lnTo>
                    <a:pt x="238" y="52"/>
                  </a:lnTo>
                  <a:lnTo>
                    <a:pt x="232" y="50"/>
                  </a:lnTo>
                  <a:lnTo>
                    <a:pt x="226" y="50"/>
                  </a:lnTo>
                  <a:lnTo>
                    <a:pt x="226" y="50"/>
                  </a:lnTo>
                  <a:lnTo>
                    <a:pt x="218" y="52"/>
                  </a:lnTo>
                  <a:lnTo>
                    <a:pt x="212" y="54"/>
                  </a:lnTo>
                  <a:lnTo>
                    <a:pt x="206" y="56"/>
                  </a:lnTo>
                  <a:lnTo>
                    <a:pt x="202" y="62"/>
                  </a:lnTo>
                  <a:lnTo>
                    <a:pt x="198" y="68"/>
                  </a:lnTo>
                  <a:lnTo>
                    <a:pt x="194" y="76"/>
                  </a:lnTo>
                  <a:lnTo>
                    <a:pt x="192" y="84"/>
                  </a:lnTo>
                  <a:lnTo>
                    <a:pt x="192" y="94"/>
                  </a:lnTo>
                  <a:lnTo>
                    <a:pt x="192" y="264"/>
                  </a:lnTo>
                  <a:lnTo>
                    <a:pt x="126" y="264"/>
                  </a:lnTo>
                  <a:lnTo>
                    <a:pt x="126" y="84"/>
                  </a:lnTo>
                  <a:lnTo>
                    <a:pt x="126" y="84"/>
                  </a:lnTo>
                  <a:lnTo>
                    <a:pt x="124" y="70"/>
                  </a:lnTo>
                  <a:lnTo>
                    <a:pt x="120" y="60"/>
                  </a:lnTo>
                  <a:lnTo>
                    <a:pt x="116" y="56"/>
                  </a:lnTo>
                  <a:lnTo>
                    <a:pt x="112" y="52"/>
                  </a:lnTo>
                  <a:lnTo>
                    <a:pt x="106" y="50"/>
                  </a:lnTo>
                  <a:lnTo>
                    <a:pt x="100" y="50"/>
                  </a:lnTo>
                  <a:lnTo>
                    <a:pt x="100" y="50"/>
                  </a:lnTo>
                  <a:lnTo>
                    <a:pt x="92" y="52"/>
                  </a:lnTo>
                  <a:lnTo>
                    <a:pt x="86" y="54"/>
                  </a:lnTo>
                  <a:lnTo>
                    <a:pt x="80" y="56"/>
                  </a:lnTo>
                  <a:lnTo>
                    <a:pt x="74" y="62"/>
                  </a:lnTo>
                  <a:lnTo>
                    <a:pt x="70" y="68"/>
                  </a:lnTo>
                  <a:lnTo>
                    <a:pt x="68" y="76"/>
                  </a:lnTo>
                  <a:lnTo>
                    <a:pt x="66" y="84"/>
                  </a:lnTo>
                  <a:lnTo>
                    <a:pt x="66" y="94"/>
                  </a:lnTo>
                  <a:lnTo>
                    <a:pt x="66" y="264"/>
                  </a:lnTo>
                  <a:lnTo>
                    <a:pt x="0" y="264"/>
                  </a:lnTo>
                  <a:lnTo>
                    <a:pt x="0" y="6"/>
                  </a:lnTo>
                  <a:close/>
                </a:path>
              </a:pathLst>
            </a:custGeom>
            <a:solidFill>
              <a:schemeClr val="bg1"/>
            </a:solidFill>
            <a:ln w="9525">
              <a:noFill/>
              <a:round/>
              <a:headEnd/>
              <a:tailEnd/>
            </a:ln>
          </p:spPr>
          <p:txBody>
            <a:bodyPr/>
            <a:lstStyle/>
            <a:p>
              <a:pPr fontAlgn="base">
                <a:spcBef>
                  <a:spcPct val="0"/>
                </a:spcBef>
                <a:spcAft>
                  <a:spcPct val="0"/>
                </a:spcAft>
                <a:defRPr/>
              </a:pPr>
              <a:endParaRPr lang="en-US" sz="1400" dirty="0">
                <a:solidFill>
                  <a:srgbClr val="292929"/>
                </a:solidFill>
                <a:ea typeface="ＭＳ Ｐゴシック"/>
              </a:endParaRPr>
            </a:p>
          </p:txBody>
        </p:sp>
      </p:grpSp>
      <p:sp>
        <p:nvSpPr>
          <p:cNvPr id="16" name="Rectangle 33">
            <a:hlinkClick r:id="rId3"/>
          </p:cNvPr>
          <p:cNvSpPr/>
          <p:nvPr userDrawn="1"/>
        </p:nvSpPr>
        <p:spPr bwMode="auto">
          <a:xfrm>
            <a:off x="3668715" y="4594226"/>
            <a:ext cx="1806575" cy="284163"/>
          </a:xfrm>
          <a:prstGeom prst="rect">
            <a:avLst/>
          </a:prstGeom>
          <a:solidFill>
            <a:schemeClr val="bg1">
              <a:alpha val="0"/>
            </a:schemeClr>
          </a:solidFill>
          <a:ln w="12700" cap="flat" cmpd="sng" algn="ctr">
            <a:noFill/>
            <a:prstDash val="solid"/>
            <a:round/>
            <a:headEnd type="none" w="med" len="med"/>
            <a:tailEnd type="none" w="med" len="med"/>
          </a:ln>
          <a:effectLst/>
        </p:spPr>
        <p:txBody>
          <a:bodyPr wrap="none" anchor="ctr"/>
          <a:lstStyle/>
          <a:p>
            <a:pPr algn="ctr" fontAlgn="base">
              <a:spcBef>
                <a:spcPct val="50000"/>
              </a:spcBef>
              <a:spcAft>
                <a:spcPct val="17000"/>
              </a:spcAft>
              <a:buClr>
                <a:srgbClr val="000000"/>
              </a:buClr>
              <a:buFont typeface="Wingdings" pitchFamily="2" charset="2"/>
              <a:buNone/>
              <a:defRPr/>
            </a:pPr>
            <a:endParaRPr lang="en-US" sz="1400" dirty="0">
              <a:solidFill>
                <a:srgbClr val="292929"/>
              </a:solidFill>
              <a:ea typeface="ＭＳ Ｐゴシック"/>
            </a:endParaRPr>
          </a:p>
        </p:txBody>
      </p:sp>
      <p:sp>
        <p:nvSpPr>
          <p:cNvPr id="17" name="TextBox 17"/>
          <p:cNvSpPr txBox="1"/>
          <p:nvPr userDrawn="1"/>
        </p:nvSpPr>
        <p:spPr>
          <a:xfrm>
            <a:off x="2995615" y="4866889"/>
            <a:ext cx="3138487" cy="276999"/>
          </a:xfrm>
          <a:prstGeom prst="rect">
            <a:avLst/>
          </a:prstGeom>
          <a:noFill/>
        </p:spPr>
        <p:txBody>
          <a:bodyPr anchor="ctr">
            <a:spAutoFit/>
          </a:bodyPr>
          <a:lstStyle/>
          <a:p>
            <a:pPr algn="ctr" eaLnBrk="0" fontAlgn="base" hangingPunct="0">
              <a:spcBef>
                <a:spcPct val="0"/>
              </a:spcBef>
              <a:spcAft>
                <a:spcPct val="0"/>
              </a:spcAft>
              <a:defRPr/>
            </a:pPr>
            <a:r>
              <a:rPr lang="en-US" sz="600" b="1" kern="300" spc="50" dirty="0">
                <a:solidFill>
                  <a:srgbClr val="00539B"/>
                </a:solidFill>
                <a:latin typeface=" arial"/>
                <a:ea typeface="ＭＳ Ｐゴシック"/>
                <a:cs typeface=" arial"/>
              </a:rPr>
              <a:t/>
            </a:r>
            <a:br>
              <a:rPr lang="en-US" sz="600" b="1" kern="300" spc="50" dirty="0">
                <a:solidFill>
                  <a:srgbClr val="00539B"/>
                </a:solidFill>
                <a:latin typeface=" arial"/>
                <a:ea typeface="ＭＳ Ｐゴシック"/>
                <a:cs typeface=" arial"/>
              </a:rPr>
            </a:br>
            <a:r>
              <a:rPr lang="en-US" sz="600" b="1" kern="300" spc="50" dirty="0">
                <a:solidFill>
                  <a:srgbClr val="00539B"/>
                </a:solidFill>
                <a:latin typeface=" arial"/>
                <a:ea typeface="ＭＳ Ｐゴシック"/>
                <a:cs typeface=" arial"/>
              </a:rPr>
              <a:t>Copyright © 2012, SAS Institute Inc. All rights reserved.</a:t>
            </a:r>
          </a:p>
        </p:txBody>
      </p:sp>
      <p:sp>
        <p:nvSpPr>
          <p:cNvPr id="20" name="Text Placeholder 9"/>
          <p:cNvSpPr>
            <a:spLocks noGrp="1"/>
          </p:cNvSpPr>
          <p:nvPr>
            <p:ph type="body" sz="quarter" idx="11"/>
          </p:nvPr>
        </p:nvSpPr>
        <p:spPr>
          <a:xfrm>
            <a:off x="1755079" y="2914651"/>
            <a:ext cx="5633847" cy="1413207"/>
          </a:xfrm>
        </p:spPr>
        <p:txBody>
          <a:bodyPr/>
          <a:lstStyle>
            <a:lvl1pPr marL="0" indent="0" algn="ctr">
              <a:lnSpc>
                <a:spcPct val="100000"/>
              </a:lnSpc>
              <a:spcBef>
                <a:spcPts val="0"/>
              </a:spcBef>
              <a:spcAft>
                <a:spcPts val="0"/>
              </a:spcAft>
              <a:buNone/>
              <a:defRPr sz="1600" b="0" baseline="0">
                <a:solidFill>
                  <a:schemeClr val="bg1"/>
                </a:solidFill>
                <a:latin typeface="Arial"/>
              </a:defRPr>
            </a:lvl1pPr>
            <a:lvl2pPr indent="0" algn="ctr">
              <a:lnSpc>
                <a:spcPct val="100000"/>
              </a:lnSpc>
              <a:buNone/>
              <a:defRPr sz="1800" b="0">
                <a:solidFill>
                  <a:schemeClr val="bg1"/>
                </a:solidFill>
                <a:latin typeface="+mj-lt"/>
              </a:defRPr>
            </a:lvl2pPr>
            <a:lvl3pPr indent="0" algn="ctr">
              <a:lnSpc>
                <a:spcPct val="100000"/>
              </a:lnSpc>
              <a:buNone/>
              <a:defRPr sz="1800" b="0">
                <a:solidFill>
                  <a:schemeClr val="bg1"/>
                </a:solidFill>
                <a:latin typeface="+mj-lt"/>
              </a:defRPr>
            </a:lvl3pPr>
            <a:lvl4pPr algn="ctr">
              <a:buNone/>
              <a:defRPr sz="1800" b="0">
                <a:solidFill>
                  <a:schemeClr val="bg1"/>
                </a:solidFill>
                <a:latin typeface="+mj-lt"/>
              </a:defRPr>
            </a:lvl4pPr>
            <a:lvl5pPr algn="ctr">
              <a:buNone/>
              <a:defRPr sz="1800" b="0">
                <a:solidFill>
                  <a:schemeClr val="bg1"/>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21" name="Rectangle 45"/>
          <p:cNvSpPr>
            <a:spLocks noGrp="1" noChangeArrowheads="1"/>
          </p:cNvSpPr>
          <p:nvPr>
            <p:ph type="subTitle" sz="quarter" idx="1"/>
          </p:nvPr>
        </p:nvSpPr>
        <p:spPr>
          <a:xfrm>
            <a:off x="1752091" y="2469166"/>
            <a:ext cx="5639818" cy="355482"/>
          </a:xfrm>
        </p:spPr>
        <p:txBody>
          <a:bodyPr/>
          <a:lstStyle>
            <a:lvl1pPr marL="0" indent="0" algn="ctr">
              <a:lnSpc>
                <a:spcPct val="95000"/>
              </a:lnSpc>
              <a:spcBef>
                <a:spcPct val="0"/>
              </a:spcBef>
              <a:spcAft>
                <a:spcPct val="0"/>
              </a:spcAft>
              <a:buFont typeface="Wingdings" pitchFamily="2" charset="2"/>
              <a:buNone/>
              <a:defRPr sz="1800" b="1" baseline="0">
                <a:solidFill>
                  <a:srgbClr val="D9D9D9"/>
                </a:solidFill>
                <a:latin typeface="Arial"/>
              </a:defRPr>
            </a:lvl1pPr>
          </a:lstStyle>
          <a:p>
            <a:r>
              <a:rPr lang="en-US" dirty="0" smtClean="0"/>
              <a:t>Click to edit Master subtitle style</a:t>
            </a:r>
            <a:endParaRPr lang="en-US" dirty="0"/>
          </a:p>
        </p:txBody>
      </p:sp>
    </p:spTree>
    <p:extLst>
      <p:ext uri="{BB962C8B-B14F-4D97-AF65-F5344CB8AC3E}">
        <p14:creationId xmlns:p14="http://schemas.microsoft.com/office/powerpoint/2010/main" val="1522292003"/>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_Content">
    <p:spTree>
      <p:nvGrpSpPr>
        <p:cNvPr id="1" name=""/>
        <p:cNvGrpSpPr/>
        <p:nvPr/>
      </p:nvGrpSpPr>
      <p:grpSpPr>
        <a:xfrm>
          <a:off x="0" y="0"/>
          <a:ext cx="0" cy="0"/>
          <a:chOff x="0" y="0"/>
          <a:chExt cx="0" cy="0"/>
        </a:xfrm>
      </p:grpSpPr>
      <p:cxnSp>
        <p:nvCxnSpPr>
          <p:cNvPr id="9" name="Straight Connector 8"/>
          <p:cNvCxnSpPr/>
          <p:nvPr userDrawn="1"/>
        </p:nvCxnSpPr>
        <p:spPr bwMode="auto">
          <a:xfrm>
            <a:off x="2635256" y="0"/>
            <a:ext cx="0" cy="914400"/>
          </a:xfrm>
          <a:prstGeom prst="line">
            <a:avLst/>
          </a:prstGeom>
          <a:solidFill>
            <a:schemeClr val="accent1"/>
          </a:solidFill>
          <a:ln w="12700" cap="flat" cmpd="sng" algn="ctr">
            <a:gradFill flip="none" rotWithShape="1">
              <a:gsLst>
                <a:gs pos="0">
                  <a:schemeClr val="accent5"/>
                </a:gs>
                <a:gs pos="100000">
                  <a:schemeClr val="accent5">
                    <a:alpha val="0"/>
                  </a:schemeClr>
                </a:gs>
              </a:gsLst>
              <a:lin ang="5400000" scaled="1"/>
              <a:tileRect/>
            </a:gradFill>
            <a:prstDash val="solid"/>
            <a:round/>
            <a:headEnd type="none" w="med" len="med"/>
            <a:tailEnd type="none" w="med" len="med"/>
          </a:ln>
          <a:effectLst/>
        </p:spPr>
      </p:cxnSp>
      <p:sp>
        <p:nvSpPr>
          <p:cNvPr id="10" name="Text Placeholder 3"/>
          <p:cNvSpPr>
            <a:spLocks noGrp="1"/>
          </p:cNvSpPr>
          <p:nvPr>
            <p:ph type="body" sz="quarter" idx="12" hasCustomPrompt="1"/>
          </p:nvPr>
        </p:nvSpPr>
        <p:spPr>
          <a:xfrm>
            <a:off x="165100" y="260768"/>
            <a:ext cx="2400306" cy="424732"/>
          </a:xfrm>
        </p:spPr>
        <p:txBody>
          <a:bodyPr wrap="square" anchor="ctr">
            <a:spAutoFit/>
          </a:bodyPr>
          <a:lstStyle>
            <a:lvl1pPr marL="0" indent="0" algn="r">
              <a:spcBef>
                <a:spcPts val="0"/>
              </a:spcBef>
              <a:spcAft>
                <a:spcPts val="0"/>
              </a:spcAft>
              <a:buNone/>
              <a:defRPr sz="1200" baseline="0">
                <a:solidFill>
                  <a:schemeClr val="accent1"/>
                </a:solidFill>
                <a:effectLst/>
                <a:latin typeface="Arial Black" pitchFamily="34" charset="0"/>
              </a:defRPr>
            </a:lvl1pPr>
          </a:lstStyle>
          <a:p>
            <a:pPr lvl="0"/>
            <a:r>
              <a:rPr lang="en-US" dirty="0" smtClean="0"/>
              <a:t>CLICK TO EDIT TITLE TEXT</a:t>
            </a:r>
            <a:endParaRPr lang="en-US" dirty="0"/>
          </a:p>
        </p:txBody>
      </p:sp>
      <p:sp>
        <p:nvSpPr>
          <p:cNvPr id="11" name="Text Placeholder 2"/>
          <p:cNvSpPr>
            <a:spLocks noGrp="1"/>
          </p:cNvSpPr>
          <p:nvPr>
            <p:ph type="body" sz="quarter" idx="13" hasCustomPrompt="1"/>
          </p:nvPr>
        </p:nvSpPr>
        <p:spPr>
          <a:xfrm>
            <a:off x="2635256" y="334343"/>
            <a:ext cx="6051544" cy="258532"/>
          </a:xfrm>
        </p:spPr>
        <p:txBody>
          <a:bodyPr wrap="square" anchor="ctr">
            <a:spAutoFit/>
          </a:bodyPr>
          <a:lstStyle>
            <a:lvl1pPr marL="0" algn="l">
              <a:spcBef>
                <a:spcPts val="0"/>
              </a:spcBef>
              <a:spcAft>
                <a:spcPts val="0"/>
              </a:spcAft>
              <a:defRPr sz="1200" b="1" baseline="0">
                <a:solidFill>
                  <a:schemeClr val="accent1">
                    <a:lumMod val="60000"/>
                    <a:lumOff val="40000"/>
                  </a:schemeClr>
                </a:solidFill>
              </a:defRPr>
            </a:lvl1pPr>
          </a:lstStyle>
          <a:p>
            <a:pPr lvl="0"/>
            <a:r>
              <a:rPr lang="en-US" dirty="0" smtClean="0"/>
              <a:t>CLICK TO EDIT SUBTITLE TEXT</a:t>
            </a:r>
            <a:endParaRPr lang="en-US" dirty="0"/>
          </a:p>
        </p:txBody>
      </p:sp>
      <p:sp>
        <p:nvSpPr>
          <p:cNvPr id="3" name="Content Placeholder 2"/>
          <p:cNvSpPr>
            <a:spLocks noGrp="1"/>
          </p:cNvSpPr>
          <p:nvPr>
            <p:ph sz="quarter" idx="14" hasCustomPrompt="1"/>
          </p:nvPr>
        </p:nvSpPr>
        <p:spPr>
          <a:xfrm>
            <a:off x="457200" y="2014996"/>
            <a:ext cx="8229600" cy="1113510"/>
          </a:xfrm>
        </p:spPr>
        <p:txBody>
          <a:bodyPr anchor="ctr">
            <a:spAutoFit/>
          </a:bodyPr>
          <a:lstStyle>
            <a:lvl1pPr marL="0" indent="0">
              <a:spcBef>
                <a:spcPts val="0"/>
              </a:spcBef>
              <a:spcAft>
                <a:spcPts val="0"/>
              </a:spcAft>
              <a:defRPr sz="1400" baseline="0"/>
            </a:lvl1pPr>
            <a:lvl2pPr marL="228600" indent="-114300">
              <a:spcBef>
                <a:spcPts val="0"/>
              </a:spcBef>
              <a:spcAft>
                <a:spcPts val="0"/>
              </a:spcAft>
              <a:tabLst/>
              <a:defRPr sz="1400"/>
            </a:lvl2pPr>
            <a:lvl3pPr marL="457200" indent="-114300">
              <a:spcBef>
                <a:spcPts val="0"/>
              </a:spcBef>
              <a:spcAft>
                <a:spcPts val="0"/>
              </a:spcAft>
              <a:defRPr sz="1400"/>
            </a:lvl3pPr>
            <a:lvl4pPr marL="685800" indent="-114300">
              <a:spcBef>
                <a:spcPts val="0"/>
              </a:spcBef>
              <a:defRPr sz="1400"/>
            </a:lvl4pPr>
            <a:lvl5pPr marL="914400" indent="-114300">
              <a:spcBef>
                <a:spcPts val="0"/>
              </a:spcBef>
              <a:tabLst/>
              <a:defRPr sz="14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40495297"/>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9818" y="141044"/>
            <a:ext cx="2515438" cy="584775"/>
          </a:xfrm>
        </p:spPr>
        <p:txBody>
          <a:bodyPr/>
          <a:lstStyle/>
          <a:p>
            <a:r>
              <a:rPr lang="en-US" dirty="0" smtClean="0"/>
              <a:t>Click to edit title</a:t>
            </a:r>
            <a:endParaRPr lang="en-US" dirty="0"/>
          </a:p>
        </p:txBody>
      </p:sp>
      <p:sp>
        <p:nvSpPr>
          <p:cNvPr id="5" name="Text Placeholder 2"/>
          <p:cNvSpPr>
            <a:spLocks noGrp="1"/>
          </p:cNvSpPr>
          <p:nvPr>
            <p:ph type="body" sz="quarter" idx="11" hasCustomPrompt="1"/>
          </p:nvPr>
        </p:nvSpPr>
        <p:spPr>
          <a:xfrm flipH="1">
            <a:off x="2635256" y="255847"/>
            <a:ext cx="6061271" cy="338554"/>
          </a:xfrm>
        </p:spPr>
        <p:txBody>
          <a:bodyPr wrap="square" anchor="ctr">
            <a:spAutoFit/>
          </a:bodyPr>
          <a:lstStyle>
            <a:lvl1pPr marL="0" indent="0" algn="l">
              <a:lnSpc>
                <a:spcPct val="100000"/>
              </a:lnSpc>
              <a:buFont typeface="Arial" pitchFamily="34" charset="0"/>
              <a:buNone/>
              <a:defRPr sz="1600" b="1" cap="all" baseline="0">
                <a:solidFill>
                  <a:schemeClr val="tx2">
                    <a:lumMod val="50000"/>
                  </a:schemeClr>
                </a:solidFill>
                <a:latin typeface="+mn-lt"/>
              </a:defRPr>
            </a:lvl1pPr>
          </a:lstStyle>
          <a:p>
            <a:pPr lvl="0"/>
            <a:r>
              <a:rPr lang="en-US" dirty="0" smtClean="0"/>
              <a:t>Click to edit subtitle</a:t>
            </a:r>
            <a:endParaRPr lang="en-US" dirty="0"/>
          </a:p>
        </p:txBody>
      </p:sp>
      <p:cxnSp>
        <p:nvCxnSpPr>
          <p:cNvPr id="8" name="Straight Connector 3"/>
          <p:cNvCxnSpPr/>
          <p:nvPr/>
        </p:nvCxnSpPr>
        <p:spPr bwMode="auto">
          <a:xfrm>
            <a:off x="2635256" y="0"/>
            <a:ext cx="0" cy="914400"/>
          </a:xfrm>
          <a:prstGeom prst="line">
            <a:avLst/>
          </a:prstGeom>
          <a:solidFill>
            <a:schemeClr val="accent1"/>
          </a:solidFill>
          <a:ln w="12700" cap="flat" cmpd="sng" algn="ctr">
            <a:gradFill flip="none" rotWithShape="1">
              <a:gsLst>
                <a:gs pos="0">
                  <a:schemeClr val="bg2"/>
                </a:gs>
                <a:gs pos="100000">
                  <a:schemeClr val="bg2">
                    <a:alpha val="0"/>
                  </a:schemeClr>
                </a:gs>
              </a:gsLst>
              <a:lin ang="5400000" scaled="1"/>
              <a:tileRect/>
            </a:gradFill>
            <a:prstDash val="solid"/>
            <a:round/>
            <a:headEnd type="none" w="med" len="med"/>
            <a:tailEnd type="none" w="med" len="med"/>
          </a:ln>
          <a:effectLst/>
        </p:spPr>
      </p:cxnSp>
    </p:spTree>
    <p:extLst>
      <p:ext uri="{BB962C8B-B14F-4D97-AF65-F5344CB8AC3E}">
        <p14:creationId xmlns:p14="http://schemas.microsoft.com/office/powerpoint/2010/main" val="1918324231"/>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_Content">
    <p:spTree>
      <p:nvGrpSpPr>
        <p:cNvPr id="1" name=""/>
        <p:cNvGrpSpPr/>
        <p:nvPr/>
      </p:nvGrpSpPr>
      <p:grpSpPr>
        <a:xfrm>
          <a:off x="0" y="0"/>
          <a:ext cx="0" cy="0"/>
          <a:chOff x="0" y="0"/>
          <a:chExt cx="0" cy="0"/>
        </a:xfrm>
      </p:grpSpPr>
      <p:cxnSp>
        <p:nvCxnSpPr>
          <p:cNvPr id="9" name="Straight Connector 8"/>
          <p:cNvCxnSpPr/>
          <p:nvPr userDrawn="1"/>
        </p:nvCxnSpPr>
        <p:spPr bwMode="auto">
          <a:xfrm>
            <a:off x="2635256" y="0"/>
            <a:ext cx="0" cy="914400"/>
          </a:xfrm>
          <a:prstGeom prst="line">
            <a:avLst/>
          </a:prstGeom>
          <a:solidFill>
            <a:schemeClr val="accent1"/>
          </a:solidFill>
          <a:ln w="12700" cap="flat" cmpd="sng" algn="ctr">
            <a:gradFill flip="none" rotWithShape="1">
              <a:gsLst>
                <a:gs pos="0">
                  <a:schemeClr val="accent5"/>
                </a:gs>
                <a:gs pos="100000">
                  <a:schemeClr val="accent5">
                    <a:alpha val="0"/>
                  </a:schemeClr>
                </a:gs>
              </a:gsLst>
              <a:lin ang="5400000" scaled="1"/>
              <a:tileRect/>
            </a:gradFill>
            <a:prstDash val="solid"/>
            <a:round/>
            <a:headEnd type="none" w="med" len="med"/>
            <a:tailEnd type="none" w="med" len="med"/>
          </a:ln>
          <a:effectLst/>
        </p:spPr>
      </p:cxnSp>
      <p:sp>
        <p:nvSpPr>
          <p:cNvPr id="10" name="Text Placeholder 3"/>
          <p:cNvSpPr>
            <a:spLocks noGrp="1"/>
          </p:cNvSpPr>
          <p:nvPr>
            <p:ph type="body" sz="quarter" idx="12" hasCustomPrompt="1"/>
          </p:nvPr>
        </p:nvSpPr>
        <p:spPr>
          <a:xfrm>
            <a:off x="165100" y="260768"/>
            <a:ext cx="2400306" cy="424732"/>
          </a:xfrm>
        </p:spPr>
        <p:txBody>
          <a:bodyPr wrap="square" anchor="ctr">
            <a:spAutoFit/>
          </a:bodyPr>
          <a:lstStyle>
            <a:lvl1pPr marL="0" indent="0" algn="r">
              <a:spcBef>
                <a:spcPts val="0"/>
              </a:spcBef>
              <a:spcAft>
                <a:spcPts val="0"/>
              </a:spcAft>
              <a:buNone/>
              <a:defRPr sz="1200" baseline="0">
                <a:solidFill>
                  <a:schemeClr val="accent1"/>
                </a:solidFill>
                <a:effectLst/>
                <a:latin typeface="Arial Black" pitchFamily="34" charset="0"/>
              </a:defRPr>
            </a:lvl1pPr>
          </a:lstStyle>
          <a:p>
            <a:pPr lvl="0"/>
            <a:r>
              <a:rPr lang="en-US" dirty="0" smtClean="0"/>
              <a:t>CLICK TO EDIT TITLE TEXT</a:t>
            </a:r>
            <a:endParaRPr lang="en-US" dirty="0"/>
          </a:p>
        </p:txBody>
      </p:sp>
      <p:sp>
        <p:nvSpPr>
          <p:cNvPr id="11" name="Text Placeholder 2"/>
          <p:cNvSpPr>
            <a:spLocks noGrp="1"/>
          </p:cNvSpPr>
          <p:nvPr>
            <p:ph type="body" sz="quarter" idx="13" hasCustomPrompt="1"/>
          </p:nvPr>
        </p:nvSpPr>
        <p:spPr>
          <a:xfrm>
            <a:off x="2635256" y="343868"/>
            <a:ext cx="6051544" cy="258532"/>
          </a:xfrm>
        </p:spPr>
        <p:txBody>
          <a:bodyPr wrap="square" anchor="ctr">
            <a:spAutoFit/>
          </a:bodyPr>
          <a:lstStyle>
            <a:lvl1pPr marL="0" algn="l">
              <a:spcBef>
                <a:spcPts val="0"/>
              </a:spcBef>
              <a:spcAft>
                <a:spcPts val="0"/>
              </a:spcAft>
              <a:defRPr sz="1200" b="1" baseline="0">
                <a:solidFill>
                  <a:schemeClr val="accent1">
                    <a:lumMod val="60000"/>
                    <a:lumOff val="40000"/>
                  </a:schemeClr>
                </a:solidFill>
              </a:defRPr>
            </a:lvl1pPr>
          </a:lstStyle>
          <a:p>
            <a:pPr lvl="0"/>
            <a:r>
              <a:rPr lang="en-US" dirty="0" smtClean="0"/>
              <a:t>CLICK TO EDIT SUBTITLE TEXT</a:t>
            </a:r>
            <a:endParaRPr lang="en-US" dirty="0"/>
          </a:p>
        </p:txBody>
      </p:sp>
      <p:sp>
        <p:nvSpPr>
          <p:cNvPr id="3" name="Content Placeholder 2"/>
          <p:cNvSpPr>
            <a:spLocks noGrp="1"/>
          </p:cNvSpPr>
          <p:nvPr>
            <p:ph sz="quarter" idx="14" hasCustomPrompt="1"/>
          </p:nvPr>
        </p:nvSpPr>
        <p:spPr>
          <a:xfrm>
            <a:off x="457200" y="2014996"/>
            <a:ext cx="8229600" cy="1113510"/>
          </a:xfrm>
        </p:spPr>
        <p:txBody>
          <a:bodyPr anchor="ctr">
            <a:spAutoFit/>
          </a:bodyPr>
          <a:lstStyle>
            <a:lvl1pPr marL="0" indent="0">
              <a:spcBef>
                <a:spcPts val="0"/>
              </a:spcBef>
              <a:spcAft>
                <a:spcPts val="0"/>
              </a:spcAft>
              <a:defRPr sz="1400" baseline="0"/>
            </a:lvl1pPr>
            <a:lvl2pPr marL="228600" indent="-114300">
              <a:spcBef>
                <a:spcPts val="0"/>
              </a:spcBef>
              <a:spcAft>
                <a:spcPts val="0"/>
              </a:spcAft>
              <a:tabLst/>
              <a:defRPr sz="1400"/>
            </a:lvl2pPr>
            <a:lvl3pPr marL="457200" indent="-114300">
              <a:spcBef>
                <a:spcPts val="0"/>
              </a:spcBef>
              <a:spcAft>
                <a:spcPts val="0"/>
              </a:spcAft>
              <a:defRPr sz="1400"/>
            </a:lvl3pPr>
            <a:lvl4pPr marL="685800" indent="-114300">
              <a:spcBef>
                <a:spcPts val="0"/>
              </a:spcBef>
              <a:defRPr sz="1400"/>
            </a:lvl4pPr>
            <a:lvl5pPr marL="914400" indent="-114300">
              <a:spcBef>
                <a:spcPts val="0"/>
              </a:spcBef>
              <a:tabLst/>
              <a:defRPr sz="14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55468133"/>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Content">
    <p:spTree>
      <p:nvGrpSpPr>
        <p:cNvPr id="1" name=""/>
        <p:cNvGrpSpPr/>
        <p:nvPr/>
      </p:nvGrpSpPr>
      <p:grpSpPr>
        <a:xfrm>
          <a:off x="0" y="0"/>
          <a:ext cx="0" cy="0"/>
          <a:chOff x="0" y="0"/>
          <a:chExt cx="0" cy="0"/>
        </a:xfrm>
      </p:grpSpPr>
      <p:cxnSp>
        <p:nvCxnSpPr>
          <p:cNvPr id="9" name="Straight Connector 8"/>
          <p:cNvCxnSpPr/>
          <p:nvPr userDrawn="1"/>
        </p:nvCxnSpPr>
        <p:spPr bwMode="auto">
          <a:xfrm>
            <a:off x="2635256" y="0"/>
            <a:ext cx="0" cy="914400"/>
          </a:xfrm>
          <a:prstGeom prst="line">
            <a:avLst/>
          </a:prstGeom>
          <a:solidFill>
            <a:schemeClr val="accent1"/>
          </a:solidFill>
          <a:ln w="12700" cap="flat" cmpd="sng" algn="ctr">
            <a:gradFill flip="none" rotWithShape="1">
              <a:gsLst>
                <a:gs pos="0">
                  <a:schemeClr val="accent5"/>
                </a:gs>
                <a:gs pos="100000">
                  <a:schemeClr val="accent5">
                    <a:alpha val="0"/>
                  </a:schemeClr>
                </a:gs>
              </a:gsLst>
              <a:lin ang="5400000" scaled="1"/>
              <a:tileRect/>
            </a:gradFill>
            <a:prstDash val="solid"/>
            <a:round/>
            <a:headEnd type="none" w="med" len="med"/>
            <a:tailEnd type="none" w="med" len="med"/>
          </a:ln>
          <a:effectLst/>
        </p:spPr>
      </p:cxnSp>
      <p:sp>
        <p:nvSpPr>
          <p:cNvPr id="10" name="Text Placeholder 3"/>
          <p:cNvSpPr>
            <a:spLocks noGrp="1"/>
          </p:cNvSpPr>
          <p:nvPr>
            <p:ph type="body" sz="quarter" idx="12" hasCustomPrompt="1"/>
          </p:nvPr>
        </p:nvSpPr>
        <p:spPr>
          <a:xfrm>
            <a:off x="165100" y="260768"/>
            <a:ext cx="2400306" cy="424732"/>
          </a:xfrm>
        </p:spPr>
        <p:txBody>
          <a:bodyPr wrap="square" anchor="ctr">
            <a:spAutoFit/>
          </a:bodyPr>
          <a:lstStyle>
            <a:lvl1pPr marL="0" indent="0" algn="r">
              <a:spcBef>
                <a:spcPts val="0"/>
              </a:spcBef>
              <a:spcAft>
                <a:spcPts val="0"/>
              </a:spcAft>
              <a:buNone/>
              <a:defRPr sz="1200" baseline="0">
                <a:solidFill>
                  <a:schemeClr val="accent1"/>
                </a:solidFill>
                <a:effectLst/>
                <a:latin typeface="Arial Black" pitchFamily="34" charset="0"/>
              </a:defRPr>
            </a:lvl1pPr>
          </a:lstStyle>
          <a:p>
            <a:pPr lvl="0"/>
            <a:r>
              <a:rPr lang="en-US" dirty="0" smtClean="0"/>
              <a:t>CLICK TO EDIT TITLE TEXT</a:t>
            </a:r>
            <a:endParaRPr lang="en-US" dirty="0"/>
          </a:p>
        </p:txBody>
      </p:sp>
      <p:sp>
        <p:nvSpPr>
          <p:cNvPr id="11" name="Text Placeholder 2"/>
          <p:cNvSpPr>
            <a:spLocks noGrp="1"/>
          </p:cNvSpPr>
          <p:nvPr>
            <p:ph type="body" sz="quarter" idx="13" hasCustomPrompt="1"/>
          </p:nvPr>
        </p:nvSpPr>
        <p:spPr>
          <a:xfrm>
            <a:off x="2635256" y="334343"/>
            <a:ext cx="6051544" cy="258532"/>
          </a:xfrm>
        </p:spPr>
        <p:txBody>
          <a:bodyPr wrap="square" anchor="ctr">
            <a:spAutoFit/>
          </a:bodyPr>
          <a:lstStyle>
            <a:lvl1pPr marL="0" algn="l">
              <a:spcBef>
                <a:spcPts val="0"/>
              </a:spcBef>
              <a:spcAft>
                <a:spcPts val="0"/>
              </a:spcAft>
              <a:defRPr sz="1200" b="1" baseline="0">
                <a:solidFill>
                  <a:schemeClr val="accent1">
                    <a:lumMod val="60000"/>
                    <a:lumOff val="40000"/>
                  </a:schemeClr>
                </a:solidFill>
              </a:defRPr>
            </a:lvl1pPr>
          </a:lstStyle>
          <a:p>
            <a:pPr lvl="0"/>
            <a:r>
              <a:rPr lang="en-US" dirty="0" smtClean="0"/>
              <a:t>CLICK TO EDIT SUBTITLE TEXT</a:t>
            </a:r>
            <a:endParaRPr lang="en-US" dirty="0"/>
          </a:p>
        </p:txBody>
      </p:sp>
      <p:sp>
        <p:nvSpPr>
          <p:cNvPr id="3" name="Content Placeholder 2"/>
          <p:cNvSpPr>
            <a:spLocks noGrp="1"/>
          </p:cNvSpPr>
          <p:nvPr>
            <p:ph sz="quarter" idx="14" hasCustomPrompt="1"/>
          </p:nvPr>
        </p:nvSpPr>
        <p:spPr>
          <a:xfrm>
            <a:off x="457200" y="2014996"/>
            <a:ext cx="8229600" cy="1113510"/>
          </a:xfrm>
        </p:spPr>
        <p:txBody>
          <a:bodyPr anchor="ctr">
            <a:spAutoFit/>
          </a:bodyPr>
          <a:lstStyle>
            <a:lvl1pPr marL="0" indent="0">
              <a:spcBef>
                <a:spcPts val="0"/>
              </a:spcBef>
              <a:spcAft>
                <a:spcPts val="0"/>
              </a:spcAft>
              <a:defRPr sz="1400" baseline="0"/>
            </a:lvl1pPr>
            <a:lvl2pPr marL="228600" indent="-114300">
              <a:spcBef>
                <a:spcPts val="0"/>
              </a:spcBef>
              <a:spcAft>
                <a:spcPts val="0"/>
              </a:spcAft>
              <a:tabLst/>
              <a:defRPr sz="1400"/>
            </a:lvl2pPr>
            <a:lvl3pPr marL="457200" indent="-114300">
              <a:spcBef>
                <a:spcPts val="0"/>
              </a:spcBef>
              <a:spcAft>
                <a:spcPts val="0"/>
              </a:spcAft>
              <a:defRPr sz="1400"/>
            </a:lvl3pPr>
            <a:lvl4pPr marL="685800" indent="-114300">
              <a:spcBef>
                <a:spcPts val="0"/>
              </a:spcBef>
              <a:defRPr sz="1400"/>
            </a:lvl4pPr>
            <a:lvl5pPr marL="914400" indent="-114300">
              <a:spcBef>
                <a:spcPts val="0"/>
              </a:spcBef>
              <a:tabLst/>
              <a:defRPr sz="14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63691015"/>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Content">
    <p:spTree>
      <p:nvGrpSpPr>
        <p:cNvPr id="1" name=""/>
        <p:cNvGrpSpPr/>
        <p:nvPr/>
      </p:nvGrpSpPr>
      <p:grpSpPr>
        <a:xfrm>
          <a:off x="0" y="0"/>
          <a:ext cx="0" cy="0"/>
          <a:chOff x="0" y="0"/>
          <a:chExt cx="0" cy="0"/>
        </a:xfrm>
      </p:grpSpPr>
      <p:cxnSp>
        <p:nvCxnSpPr>
          <p:cNvPr id="9" name="Straight Connector 8"/>
          <p:cNvCxnSpPr/>
          <p:nvPr userDrawn="1"/>
        </p:nvCxnSpPr>
        <p:spPr bwMode="auto">
          <a:xfrm>
            <a:off x="2635256" y="0"/>
            <a:ext cx="0" cy="914400"/>
          </a:xfrm>
          <a:prstGeom prst="line">
            <a:avLst/>
          </a:prstGeom>
          <a:solidFill>
            <a:schemeClr val="accent1"/>
          </a:solidFill>
          <a:ln w="12700" cap="flat" cmpd="sng" algn="ctr">
            <a:gradFill flip="none" rotWithShape="1">
              <a:gsLst>
                <a:gs pos="0">
                  <a:schemeClr val="accent5"/>
                </a:gs>
                <a:gs pos="100000">
                  <a:schemeClr val="accent5">
                    <a:alpha val="0"/>
                  </a:schemeClr>
                </a:gs>
              </a:gsLst>
              <a:lin ang="5400000" scaled="1"/>
              <a:tileRect/>
            </a:gradFill>
            <a:prstDash val="solid"/>
            <a:round/>
            <a:headEnd type="none" w="med" len="med"/>
            <a:tailEnd type="none" w="med" len="med"/>
          </a:ln>
          <a:effectLst/>
        </p:spPr>
      </p:cxnSp>
      <p:sp>
        <p:nvSpPr>
          <p:cNvPr id="10" name="Text Placeholder 3"/>
          <p:cNvSpPr>
            <a:spLocks noGrp="1"/>
          </p:cNvSpPr>
          <p:nvPr>
            <p:ph type="body" sz="quarter" idx="12" hasCustomPrompt="1"/>
          </p:nvPr>
        </p:nvSpPr>
        <p:spPr>
          <a:xfrm>
            <a:off x="165100" y="260768"/>
            <a:ext cx="2400306" cy="424732"/>
          </a:xfrm>
        </p:spPr>
        <p:txBody>
          <a:bodyPr wrap="square" anchor="ctr">
            <a:spAutoFit/>
          </a:bodyPr>
          <a:lstStyle>
            <a:lvl1pPr marL="0" indent="0" algn="r">
              <a:spcBef>
                <a:spcPts val="0"/>
              </a:spcBef>
              <a:spcAft>
                <a:spcPts val="0"/>
              </a:spcAft>
              <a:buNone/>
              <a:defRPr sz="1200" baseline="0">
                <a:solidFill>
                  <a:schemeClr val="accent1"/>
                </a:solidFill>
                <a:effectLst/>
                <a:latin typeface="Arial Black" pitchFamily="34" charset="0"/>
              </a:defRPr>
            </a:lvl1pPr>
          </a:lstStyle>
          <a:p>
            <a:pPr lvl="0"/>
            <a:r>
              <a:rPr lang="en-US" dirty="0" smtClean="0"/>
              <a:t>CLICK TO EDIT TITLE TEXT</a:t>
            </a:r>
            <a:endParaRPr lang="en-US" dirty="0"/>
          </a:p>
        </p:txBody>
      </p:sp>
      <p:sp>
        <p:nvSpPr>
          <p:cNvPr id="11" name="Text Placeholder 2"/>
          <p:cNvSpPr>
            <a:spLocks noGrp="1"/>
          </p:cNvSpPr>
          <p:nvPr>
            <p:ph type="body" sz="quarter" idx="13" hasCustomPrompt="1"/>
          </p:nvPr>
        </p:nvSpPr>
        <p:spPr>
          <a:xfrm>
            <a:off x="2635256" y="343868"/>
            <a:ext cx="6051544" cy="258532"/>
          </a:xfrm>
        </p:spPr>
        <p:txBody>
          <a:bodyPr wrap="square" anchor="ctr">
            <a:spAutoFit/>
          </a:bodyPr>
          <a:lstStyle>
            <a:lvl1pPr marL="0" algn="l">
              <a:spcBef>
                <a:spcPts val="0"/>
              </a:spcBef>
              <a:spcAft>
                <a:spcPts val="0"/>
              </a:spcAft>
              <a:defRPr sz="1200" b="1" baseline="0">
                <a:solidFill>
                  <a:schemeClr val="accent1">
                    <a:lumMod val="60000"/>
                    <a:lumOff val="40000"/>
                  </a:schemeClr>
                </a:solidFill>
              </a:defRPr>
            </a:lvl1pPr>
          </a:lstStyle>
          <a:p>
            <a:pPr lvl="0"/>
            <a:r>
              <a:rPr lang="en-US" dirty="0" smtClean="0"/>
              <a:t>CLICK TO EDIT SUBTITLE TEXT</a:t>
            </a:r>
            <a:endParaRPr lang="en-US" dirty="0"/>
          </a:p>
        </p:txBody>
      </p:sp>
      <p:sp>
        <p:nvSpPr>
          <p:cNvPr id="3" name="Content Placeholder 2"/>
          <p:cNvSpPr>
            <a:spLocks noGrp="1"/>
          </p:cNvSpPr>
          <p:nvPr>
            <p:ph sz="quarter" idx="14" hasCustomPrompt="1"/>
          </p:nvPr>
        </p:nvSpPr>
        <p:spPr>
          <a:xfrm>
            <a:off x="457200" y="2014996"/>
            <a:ext cx="8229600" cy="1113510"/>
          </a:xfrm>
        </p:spPr>
        <p:txBody>
          <a:bodyPr anchor="ctr">
            <a:spAutoFit/>
          </a:bodyPr>
          <a:lstStyle>
            <a:lvl1pPr marL="0" indent="0">
              <a:spcBef>
                <a:spcPts val="0"/>
              </a:spcBef>
              <a:spcAft>
                <a:spcPts val="0"/>
              </a:spcAft>
              <a:defRPr sz="1400" baseline="0"/>
            </a:lvl1pPr>
            <a:lvl2pPr marL="228600" indent="-114300">
              <a:spcBef>
                <a:spcPts val="0"/>
              </a:spcBef>
              <a:spcAft>
                <a:spcPts val="0"/>
              </a:spcAft>
              <a:tabLst/>
              <a:defRPr sz="1400"/>
            </a:lvl2pPr>
            <a:lvl3pPr marL="457200" indent="-114300">
              <a:spcBef>
                <a:spcPts val="0"/>
              </a:spcBef>
              <a:spcAft>
                <a:spcPts val="0"/>
              </a:spcAft>
              <a:defRPr sz="1400"/>
            </a:lvl3pPr>
            <a:lvl4pPr marL="685800" indent="-114300">
              <a:spcBef>
                <a:spcPts val="0"/>
              </a:spcBef>
              <a:defRPr sz="1400"/>
            </a:lvl4pPr>
            <a:lvl5pPr marL="914400" indent="-114300">
              <a:spcBef>
                <a:spcPts val="0"/>
              </a:spcBef>
              <a:tabLst/>
              <a:defRPr sz="14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88514178"/>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0" y="4857750"/>
            <a:ext cx="533400" cy="285750"/>
          </a:xfrm>
          <a:prstGeom prst="rect">
            <a:avLst/>
          </a:prstGeom>
        </p:spPr>
        <p:txBody>
          <a:bodyPr/>
          <a:lstStyle>
            <a:lvl1pPr>
              <a:defRPr/>
            </a:lvl1pPr>
          </a:lstStyle>
          <a:p>
            <a:pPr fontAlgn="base">
              <a:spcBef>
                <a:spcPct val="0"/>
              </a:spcBef>
              <a:spcAft>
                <a:spcPct val="0"/>
              </a:spcAft>
              <a:defRPr/>
            </a:pPr>
            <a:fld id="{1828437B-5203-43B5-A69A-8DE87DCC1FB7}" type="slidenum">
              <a:rPr lang="en-US" sz="1400">
                <a:solidFill>
                  <a:srgbClr val="292929"/>
                </a:solidFill>
                <a:ea typeface="ＭＳ Ｐゴシック"/>
              </a:rPr>
              <a:pPr fontAlgn="base">
                <a:spcBef>
                  <a:spcPct val="0"/>
                </a:spcBef>
                <a:spcAft>
                  <a:spcPct val="0"/>
                </a:spcAft>
                <a:defRPr/>
              </a:pPr>
              <a:t>‹#›</a:t>
            </a:fld>
            <a:endParaRPr lang="en-US" sz="1400" dirty="0">
              <a:solidFill>
                <a:srgbClr val="292929"/>
              </a:solidFill>
              <a:latin typeface="Times New Roman" pitchFamily="18" charset="0"/>
              <a:ea typeface="ＭＳ Ｐゴシック"/>
            </a:endParaRPr>
          </a:p>
        </p:txBody>
      </p:sp>
    </p:spTree>
    <p:extLst>
      <p:ext uri="{BB962C8B-B14F-4D97-AF65-F5344CB8AC3E}">
        <p14:creationId xmlns:p14="http://schemas.microsoft.com/office/powerpoint/2010/main" val="41810899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cSld name="3_White Backgroun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4649" y="309306"/>
            <a:ext cx="8315487" cy="338554"/>
          </a:xfrm>
        </p:spPr>
        <p:txBody>
          <a:bodyPr/>
          <a:lstStyle>
            <a:lvl1pPr algn="l">
              <a:defRPr sz="1600"/>
            </a:lvl1pPr>
          </a:lstStyle>
          <a:p>
            <a:r>
              <a:rPr lang="en-US" dirty="0" smtClean="0"/>
              <a:t>Click to edit title</a:t>
            </a:r>
            <a:endParaRPr lang="en-US" dirty="0"/>
          </a:p>
        </p:txBody>
      </p:sp>
      <p:sp>
        <p:nvSpPr>
          <p:cNvPr id="6" name="TextBox 2"/>
          <p:cNvSpPr txBox="1"/>
          <p:nvPr/>
        </p:nvSpPr>
        <p:spPr>
          <a:xfrm>
            <a:off x="0" y="4928056"/>
            <a:ext cx="1931989" cy="215444"/>
          </a:xfrm>
          <a:prstGeom prst="rect">
            <a:avLst/>
          </a:prstGeom>
          <a:noFill/>
        </p:spPr>
        <p:txBody>
          <a:bodyPr wrap="square" anchor="ctr">
            <a:spAutoFit/>
          </a:bodyPr>
          <a:lstStyle/>
          <a:p>
            <a:pPr defTabSz="274320" eaLnBrk="0" fontAlgn="base" hangingPunct="0">
              <a:spcBef>
                <a:spcPct val="0"/>
              </a:spcBef>
              <a:spcAft>
                <a:spcPct val="0"/>
              </a:spcAft>
              <a:defRPr/>
            </a:pPr>
            <a:r>
              <a:rPr lang="en-US" sz="400" kern="300" spc="50" dirty="0">
                <a:solidFill>
                  <a:srgbClr val="808080">
                    <a:lumMod val="40000"/>
                    <a:lumOff val="60000"/>
                  </a:srgbClr>
                </a:solidFill>
                <a:ea typeface="ＭＳ Ｐゴシック" pitchFamily="34" charset="-128"/>
                <a:cs typeface="Arial"/>
              </a:rPr>
              <a:t/>
            </a:r>
            <a:br>
              <a:rPr lang="en-US" sz="400" kern="300" spc="50" dirty="0">
                <a:solidFill>
                  <a:srgbClr val="808080">
                    <a:lumMod val="40000"/>
                    <a:lumOff val="60000"/>
                  </a:srgbClr>
                </a:solidFill>
                <a:ea typeface="ＭＳ Ｐゴシック" pitchFamily="34" charset="-128"/>
                <a:cs typeface="Arial"/>
              </a:rPr>
            </a:br>
            <a:r>
              <a:rPr lang="en-US" sz="400" kern="300" spc="50" dirty="0">
                <a:solidFill>
                  <a:srgbClr val="808080">
                    <a:lumMod val="40000"/>
                    <a:lumOff val="60000"/>
                  </a:srgbClr>
                </a:solidFill>
                <a:ea typeface="ＭＳ Ｐゴシック" pitchFamily="34" charset="-128"/>
                <a:cs typeface="Arial"/>
              </a:rPr>
              <a:t>Copyright © 2012, SAS Institute Inc. All rights reserved.</a:t>
            </a:r>
          </a:p>
        </p:txBody>
      </p:sp>
      <p:pic>
        <p:nvPicPr>
          <p:cNvPr id="9"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0441" y="4670708"/>
            <a:ext cx="1018358" cy="236924"/>
          </a:xfrm>
          <a:prstGeom prst="rect">
            <a:avLst/>
          </a:prstGeom>
        </p:spPr>
      </p:pic>
    </p:spTree>
    <p:extLst>
      <p:ext uri="{BB962C8B-B14F-4D97-AF65-F5344CB8AC3E}">
        <p14:creationId xmlns:p14="http://schemas.microsoft.com/office/powerpoint/2010/main" val="2140934504"/>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9818" y="214141"/>
            <a:ext cx="2515438" cy="438581"/>
          </a:xfrm>
        </p:spPr>
        <p:txBody>
          <a:bodyPr/>
          <a:lstStyle/>
          <a:p>
            <a:r>
              <a:rPr lang="en-US" dirty="0" smtClean="0"/>
              <a:t>Click to edit title</a:t>
            </a:r>
            <a:endParaRPr lang="en-US" dirty="0"/>
          </a:p>
        </p:txBody>
      </p:sp>
      <p:sp>
        <p:nvSpPr>
          <p:cNvPr id="5" name="Text Placeholder 2"/>
          <p:cNvSpPr>
            <a:spLocks noGrp="1"/>
          </p:cNvSpPr>
          <p:nvPr>
            <p:ph type="body" sz="quarter" idx="11" hasCustomPrompt="1"/>
          </p:nvPr>
        </p:nvSpPr>
        <p:spPr>
          <a:xfrm flipH="1">
            <a:off x="2635268" y="255847"/>
            <a:ext cx="6061271" cy="338554"/>
          </a:xfrm>
        </p:spPr>
        <p:txBody>
          <a:bodyPr wrap="square" anchor="ctr">
            <a:spAutoFit/>
          </a:bodyPr>
          <a:lstStyle>
            <a:lvl1pPr marL="0" indent="0" algn="l">
              <a:lnSpc>
                <a:spcPct val="100000"/>
              </a:lnSpc>
              <a:buFont typeface="Arial" pitchFamily="34" charset="0"/>
              <a:buNone/>
              <a:defRPr sz="1600" b="1" cap="all" baseline="0">
                <a:solidFill>
                  <a:schemeClr val="tx2">
                    <a:lumMod val="50000"/>
                  </a:schemeClr>
                </a:solidFill>
                <a:latin typeface="+mn-lt"/>
              </a:defRPr>
            </a:lvl1pPr>
          </a:lstStyle>
          <a:p>
            <a:pPr lvl="0"/>
            <a:r>
              <a:rPr lang="en-US" dirty="0" smtClean="0"/>
              <a:t>Click to edit subtitle</a:t>
            </a:r>
            <a:endParaRPr lang="en-US" dirty="0"/>
          </a:p>
        </p:txBody>
      </p:sp>
      <p:cxnSp>
        <p:nvCxnSpPr>
          <p:cNvPr id="8" name="Straight Connector 3"/>
          <p:cNvCxnSpPr/>
          <p:nvPr/>
        </p:nvCxnSpPr>
        <p:spPr bwMode="auto">
          <a:xfrm>
            <a:off x="2635256" y="0"/>
            <a:ext cx="0" cy="914400"/>
          </a:xfrm>
          <a:prstGeom prst="line">
            <a:avLst/>
          </a:prstGeom>
          <a:solidFill>
            <a:schemeClr val="accent1"/>
          </a:solidFill>
          <a:ln w="12700" cap="flat" cmpd="sng" algn="ctr">
            <a:gradFill flip="none" rotWithShape="1">
              <a:gsLst>
                <a:gs pos="0">
                  <a:schemeClr val="bg2"/>
                </a:gs>
                <a:gs pos="100000">
                  <a:schemeClr val="bg2">
                    <a:alpha val="0"/>
                  </a:schemeClr>
                </a:gs>
              </a:gsLst>
              <a:lin ang="5400000" scaled="1"/>
              <a:tileRect/>
            </a:gradFill>
            <a:prstDash val="solid"/>
            <a:round/>
            <a:headEnd type="none" w="med" len="med"/>
            <a:tailEnd type="none" w="med" len="med"/>
          </a:ln>
          <a:effectLst/>
        </p:spPr>
      </p:cxnSp>
    </p:spTree>
    <p:extLst>
      <p:ext uri="{BB962C8B-B14F-4D97-AF65-F5344CB8AC3E}">
        <p14:creationId xmlns:p14="http://schemas.microsoft.com/office/powerpoint/2010/main" val="289917851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Line 47"/>
          <p:cNvSpPr>
            <a:spLocks noChangeShapeType="1"/>
          </p:cNvSpPr>
          <p:nvPr/>
        </p:nvSpPr>
        <p:spPr bwMode="auto">
          <a:xfrm>
            <a:off x="1252538" y="3198019"/>
            <a:ext cx="4805362" cy="0"/>
          </a:xfrm>
          <a:prstGeom prst="line">
            <a:avLst/>
          </a:prstGeom>
          <a:noFill/>
          <a:ln w="19050">
            <a:solidFill>
              <a:schemeClr val="accent5"/>
            </a:solidFill>
            <a:round/>
            <a:headEnd/>
            <a:tailEnd/>
          </a:ln>
          <a:effectLst/>
        </p:spPr>
        <p:txBody>
          <a:bodyPr/>
          <a:lstStyle/>
          <a:p>
            <a:pPr algn="ctr">
              <a:spcBef>
                <a:spcPct val="50000"/>
              </a:spcBef>
              <a:spcAft>
                <a:spcPct val="17000"/>
              </a:spcAft>
              <a:buClr>
                <a:srgbClr val="000000"/>
              </a:buClr>
              <a:buFont typeface="Wingdings" pitchFamily="2" charset="2"/>
              <a:buNone/>
              <a:defRPr/>
            </a:pPr>
            <a:endParaRPr lang="en-US" sz="1350" dirty="0">
              <a:solidFill>
                <a:srgbClr val="000000"/>
              </a:solidFill>
            </a:endParaRPr>
          </a:p>
        </p:txBody>
      </p:sp>
      <p:sp>
        <p:nvSpPr>
          <p:cNvPr id="23596" name="Rectangle 44"/>
          <p:cNvSpPr>
            <a:spLocks noGrp="1" noChangeArrowheads="1"/>
          </p:cNvSpPr>
          <p:nvPr>
            <p:ph type="ctrTitle" sz="quarter"/>
          </p:nvPr>
        </p:nvSpPr>
        <p:spPr>
          <a:xfrm>
            <a:off x="1143000" y="2773945"/>
            <a:ext cx="4914900" cy="437171"/>
          </a:xfrm>
        </p:spPr>
        <p:txBody>
          <a:bodyPr anchor="b">
            <a:spAutoFit/>
          </a:bodyPr>
          <a:lstStyle>
            <a:lvl1pPr>
              <a:defRPr sz="2700" b="1" i="0" spc="0">
                <a:solidFill>
                  <a:srgbClr val="0053C3"/>
                </a:solidFill>
              </a:defRPr>
            </a:lvl1pPr>
          </a:lstStyle>
          <a:p>
            <a:r>
              <a:rPr lang="en-US" smtClean="0"/>
              <a:t>Click to edit Master title style</a:t>
            </a:r>
            <a:endParaRPr lang="en-US" dirty="0"/>
          </a:p>
        </p:txBody>
      </p:sp>
      <p:sp>
        <p:nvSpPr>
          <p:cNvPr id="23597" name="Rectangle 45"/>
          <p:cNvSpPr>
            <a:spLocks noGrp="1" noChangeArrowheads="1"/>
          </p:cNvSpPr>
          <p:nvPr>
            <p:ph type="subTitle" sz="quarter" idx="1"/>
          </p:nvPr>
        </p:nvSpPr>
        <p:spPr>
          <a:xfrm>
            <a:off x="1152525" y="3200401"/>
            <a:ext cx="3810000" cy="267766"/>
          </a:xfrm>
        </p:spPr>
        <p:txBody>
          <a:bodyPr/>
          <a:lstStyle>
            <a:lvl1pPr marL="0" indent="0">
              <a:lnSpc>
                <a:spcPct val="95000"/>
              </a:lnSpc>
              <a:spcBef>
                <a:spcPct val="0"/>
              </a:spcBef>
              <a:spcAft>
                <a:spcPct val="0"/>
              </a:spcAft>
              <a:buFont typeface="Wingdings" pitchFamily="2" charset="2"/>
              <a:buNone/>
              <a:defRPr sz="1200" baseline="0">
                <a:solidFill>
                  <a:schemeClr val="tx1"/>
                </a:solidFill>
                <a:latin typeface="Arial Narrow" pitchFamily="34" charset="0"/>
              </a:defRPr>
            </a:lvl1pPr>
          </a:lstStyle>
          <a:p>
            <a:r>
              <a:rPr lang="en-US" smtClean="0"/>
              <a:t>Click to edit Master subtitle style</a:t>
            </a:r>
            <a:endParaRPr lang="en-US" dirty="0"/>
          </a:p>
        </p:txBody>
      </p:sp>
      <p:sp>
        <p:nvSpPr>
          <p:cNvPr id="19" name="Rectangle 18"/>
          <p:cNvSpPr>
            <a:spLocks noChangeArrowheads="1"/>
          </p:cNvSpPr>
          <p:nvPr/>
        </p:nvSpPr>
        <p:spPr bwMode="auto">
          <a:xfrm>
            <a:off x="2819400" y="4914900"/>
            <a:ext cx="3505200" cy="228600"/>
          </a:xfrm>
          <a:prstGeom prst="rect">
            <a:avLst/>
          </a:prstGeom>
          <a:noFill/>
          <a:ln w="9525">
            <a:noFill/>
            <a:miter lim="800000"/>
            <a:headEnd/>
            <a:tailEnd/>
          </a:ln>
          <a:effectLst/>
        </p:spPr>
        <p:txBody>
          <a:bodyPr anchor="b"/>
          <a:lstStyle/>
          <a:p>
            <a:pPr algn="ctr" eaLnBrk="0" hangingPunct="0">
              <a:defRPr/>
            </a:pPr>
            <a:r>
              <a:rPr lang="en-US" sz="450" b="1" kern="0" dirty="0" smtClean="0">
                <a:solidFill>
                  <a:srgbClr val="D9D9D9"/>
                </a:solidFill>
              </a:rPr>
              <a:t/>
            </a:r>
            <a:br>
              <a:rPr lang="en-US" sz="450" b="1" kern="0" dirty="0" smtClean="0">
                <a:solidFill>
                  <a:srgbClr val="D9D9D9"/>
                </a:solidFill>
              </a:rPr>
            </a:br>
            <a:r>
              <a:rPr lang="en-US" sz="450" b="1" kern="0" dirty="0" smtClean="0">
                <a:solidFill>
                  <a:srgbClr val="D9D9D9"/>
                </a:solidFill>
              </a:rPr>
              <a:t>Copyright </a:t>
            </a:r>
            <a:r>
              <a:rPr lang="en-US" sz="450" b="1" kern="0" dirty="0">
                <a:solidFill>
                  <a:srgbClr val="D9D9D9"/>
                </a:solidFill>
              </a:rPr>
              <a:t>© </a:t>
            </a:r>
            <a:r>
              <a:rPr lang="en-US" sz="450" b="1" kern="0" dirty="0" smtClean="0">
                <a:solidFill>
                  <a:srgbClr val="D9D9D9"/>
                </a:solidFill>
              </a:rPr>
              <a:t>2010 </a:t>
            </a:r>
            <a:r>
              <a:rPr lang="en-US" sz="450" b="1" kern="0" dirty="0">
                <a:solidFill>
                  <a:srgbClr val="D9D9D9"/>
                </a:solidFill>
              </a:rPr>
              <a:t>SAS Institute Inc. All rights reserved.</a:t>
            </a:r>
            <a:endParaRPr lang="en-US" sz="450" kern="0" dirty="0">
              <a:solidFill>
                <a:srgbClr val="D9D9D9"/>
              </a:solidFill>
              <a:latin typeface="Times New Roman" pitchFamily="18" charset="0"/>
            </a:endParaRPr>
          </a:p>
        </p:txBody>
      </p:sp>
    </p:spTree>
    <p:extLst>
      <p:ext uri="{BB962C8B-B14F-4D97-AF65-F5344CB8AC3E}">
        <p14:creationId xmlns:p14="http://schemas.microsoft.com/office/powerpoint/2010/main" val="2144194588"/>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53C3"/>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38175" y="919162"/>
            <a:ext cx="8201025" cy="1524392"/>
          </a:xfrm>
        </p:spPr>
        <p:txBody>
          <a:bodyPr/>
          <a:lstStyle>
            <a:lvl1pPr>
              <a:buClr>
                <a:schemeClr val="accent2"/>
              </a:buClr>
              <a:defRPr/>
            </a:lvl1pPr>
            <a:lvl2pPr>
              <a:buClr>
                <a:schemeClr val="accent2"/>
              </a:buClr>
              <a:buFont typeface="Wingdings" pitchFamily="2" charset="2"/>
              <a:buChar char="§"/>
              <a:defRPr/>
            </a:lvl2pPr>
            <a:lvl3pPr>
              <a:buClr>
                <a:schemeClr val="accent2"/>
              </a:buClr>
              <a:buFont typeface="Arial" pitchFamily="34" charset="0"/>
              <a:buChar char="»"/>
              <a:defRPr/>
            </a:lvl3pPr>
            <a:lvl4pPr>
              <a:buClr>
                <a:schemeClr val="accent2"/>
              </a:buClr>
              <a:buFont typeface="Arial" pitchFamily="34" charset="0"/>
              <a:buChar char="»"/>
              <a:defRPr/>
            </a:lvl4pPr>
            <a:lvl5pPr>
              <a:buClr>
                <a:schemeClr val="accent2"/>
              </a:buClr>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83333806"/>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2931900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Image Only">
    <p:spTree>
      <p:nvGrpSpPr>
        <p:cNvPr id="1" name=""/>
        <p:cNvGrpSpPr/>
        <p:nvPr/>
      </p:nvGrpSpPr>
      <p:grpSpPr>
        <a:xfrm>
          <a:off x="0" y="0"/>
          <a:ext cx="0" cy="0"/>
          <a:chOff x="0" y="0"/>
          <a:chExt cx="0" cy="0"/>
        </a:xfrm>
      </p:grpSpPr>
      <p:sp>
        <p:nvSpPr>
          <p:cNvPr id="5" name="Rectangle 4"/>
          <p:cNvSpPr/>
          <p:nvPr/>
        </p:nvSpPr>
        <p:spPr bwMode="auto">
          <a:xfrm>
            <a:off x="0" y="150876"/>
            <a:ext cx="530352" cy="329184"/>
          </a:xfrm>
          <a:prstGeom prst="rect">
            <a:avLst/>
          </a:prstGeom>
          <a:solidFill>
            <a:schemeClr val="bg1"/>
          </a:solidFill>
          <a:ln w="12700" cap="flat" cmpd="sng" algn="ctr">
            <a:no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noAutofit/>
          </a:bodyPr>
          <a:lstStyle/>
          <a:p>
            <a:pPr algn="ctr" fontAlgn="base">
              <a:spcBef>
                <a:spcPct val="50000"/>
              </a:spcBef>
              <a:spcAft>
                <a:spcPct val="17000"/>
              </a:spcAft>
              <a:buClr>
                <a:srgbClr val="000000"/>
              </a:buClr>
              <a:buFont typeface="Wingdings" pitchFamily="2" charset="2"/>
              <a:buNone/>
            </a:pPr>
            <a:endParaRPr lang="en-US" sz="1050" dirty="0" smtClean="0">
              <a:solidFill>
                <a:srgbClr val="292929"/>
              </a:solidFill>
            </a:endParaRPr>
          </a:p>
        </p:txBody>
      </p:sp>
      <p:sp>
        <p:nvSpPr>
          <p:cNvPr id="7" name="Rectangle 6"/>
          <p:cNvSpPr/>
          <p:nvPr/>
        </p:nvSpPr>
        <p:spPr bwMode="auto">
          <a:xfrm>
            <a:off x="0" y="150876"/>
            <a:ext cx="530352" cy="329184"/>
          </a:xfrm>
          <a:prstGeom prst="rect">
            <a:avLst/>
          </a:prstGeom>
          <a:solidFill>
            <a:schemeClr val="bg1"/>
          </a:solidFill>
          <a:ln w="12700" cap="flat" cmpd="sng" algn="ctr">
            <a:no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noAutofit/>
          </a:bodyPr>
          <a:lstStyle/>
          <a:p>
            <a:pPr algn="ctr" fontAlgn="base">
              <a:spcBef>
                <a:spcPct val="50000"/>
              </a:spcBef>
              <a:spcAft>
                <a:spcPct val="17000"/>
              </a:spcAft>
              <a:buClr>
                <a:srgbClr val="000000"/>
              </a:buClr>
              <a:buFont typeface="Wingdings" pitchFamily="2" charset="2"/>
              <a:buNone/>
            </a:pPr>
            <a:endParaRPr lang="en-US" sz="1050" dirty="0" smtClean="0">
              <a:solidFill>
                <a:srgbClr val="292929"/>
              </a:solidFill>
            </a:endParaRPr>
          </a:p>
        </p:txBody>
      </p:sp>
    </p:spTree>
    <p:extLst>
      <p:ext uri="{BB962C8B-B14F-4D97-AF65-F5344CB8AC3E}">
        <p14:creationId xmlns:p14="http://schemas.microsoft.com/office/powerpoint/2010/main" val="1705386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mag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6727285"/>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3"/>
          <p:cNvSpPr/>
          <p:nvPr/>
        </p:nvSpPr>
        <p:spPr bwMode="auto">
          <a:xfrm>
            <a:off x="0" y="114300"/>
            <a:ext cx="584200" cy="400050"/>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wrap="none" anchor="ctr"/>
          <a:lstStyle/>
          <a:p>
            <a:pPr algn="ctr">
              <a:spcBef>
                <a:spcPct val="50000"/>
              </a:spcBef>
              <a:spcAft>
                <a:spcPct val="17000"/>
              </a:spcAft>
              <a:buClr>
                <a:srgbClr val="000000"/>
              </a:buClr>
              <a:buFont typeface="Wingdings" pitchFamily="2" charset="2"/>
              <a:buNone/>
              <a:defRPr/>
            </a:pPr>
            <a:endParaRPr lang="en-US" sz="1350" dirty="0">
              <a:solidFill>
                <a:srgbClr val="000000"/>
              </a:solidFill>
            </a:endParaRPr>
          </a:p>
        </p:txBody>
      </p:sp>
      <p:sp>
        <p:nvSpPr>
          <p:cNvPr id="2" name="Title 1"/>
          <p:cNvSpPr>
            <a:spLocks noGrp="1"/>
          </p:cNvSpPr>
          <p:nvPr>
            <p:ph type="title"/>
          </p:nvPr>
        </p:nvSpPr>
        <p:spPr>
          <a:xfrm>
            <a:off x="722313" y="2143126"/>
            <a:ext cx="7688262" cy="1021556"/>
          </a:xfrm>
        </p:spPr>
        <p:txBody>
          <a:bodyPr/>
          <a:lstStyle>
            <a:lvl1pPr algn="l">
              <a:defRPr sz="3000" b="1"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722313" y="1843044"/>
            <a:ext cx="7688262" cy="300082"/>
          </a:xfrm>
        </p:spPr>
        <p:txBody>
          <a:bodyPr anchor="b"/>
          <a:lstStyle>
            <a:lvl1pPr marL="0" indent="0">
              <a:buNone/>
              <a:defRPr sz="1500" baseline="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smtClean="0"/>
              <a:t>Click to edit Master text styles</a:t>
            </a:r>
          </a:p>
        </p:txBody>
      </p:sp>
      <p:sp>
        <p:nvSpPr>
          <p:cNvPr id="6" name="Line 47"/>
          <p:cNvSpPr>
            <a:spLocks noChangeShapeType="1"/>
          </p:cNvSpPr>
          <p:nvPr/>
        </p:nvSpPr>
        <p:spPr bwMode="auto">
          <a:xfrm>
            <a:off x="733425" y="2146459"/>
            <a:ext cx="7677150" cy="0"/>
          </a:xfrm>
          <a:prstGeom prst="line">
            <a:avLst/>
          </a:prstGeom>
          <a:noFill/>
          <a:ln w="19050">
            <a:solidFill>
              <a:srgbClr val="C0C0C0"/>
            </a:solidFill>
            <a:round/>
            <a:headEnd/>
            <a:tailEnd/>
          </a:ln>
          <a:effectLst/>
        </p:spPr>
        <p:txBody>
          <a:bodyPr/>
          <a:lstStyle/>
          <a:p>
            <a:pPr algn="ctr">
              <a:spcBef>
                <a:spcPct val="50000"/>
              </a:spcBef>
              <a:spcAft>
                <a:spcPct val="17000"/>
              </a:spcAft>
              <a:buClr>
                <a:srgbClr val="000000"/>
              </a:buClr>
              <a:buFont typeface="Wingdings" pitchFamily="2" charset="2"/>
              <a:buNone/>
              <a:defRPr/>
            </a:pPr>
            <a:endParaRPr lang="en-US" sz="1350" dirty="0">
              <a:solidFill>
                <a:srgbClr val="000000"/>
              </a:solidFill>
            </a:endParaRPr>
          </a:p>
        </p:txBody>
      </p:sp>
      <p:sp>
        <p:nvSpPr>
          <p:cNvPr id="7" name="Rectangle 6"/>
          <p:cNvSpPr/>
          <p:nvPr/>
        </p:nvSpPr>
        <p:spPr bwMode="auto">
          <a:xfrm>
            <a:off x="0" y="114300"/>
            <a:ext cx="584200" cy="400050"/>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wrap="none" anchor="ctr"/>
          <a:lstStyle/>
          <a:p>
            <a:pPr algn="ctr">
              <a:spcBef>
                <a:spcPct val="50000"/>
              </a:spcBef>
              <a:spcAft>
                <a:spcPct val="17000"/>
              </a:spcAft>
              <a:buClr>
                <a:srgbClr val="000000"/>
              </a:buClr>
              <a:buFont typeface="Wingdings" pitchFamily="2" charset="2"/>
              <a:buNone/>
              <a:defRPr/>
            </a:pPr>
            <a:endParaRPr lang="en-US" sz="1350" dirty="0">
              <a:solidFill>
                <a:srgbClr val="000000"/>
              </a:solidFill>
            </a:endParaRPr>
          </a:p>
        </p:txBody>
      </p:sp>
      <p:sp>
        <p:nvSpPr>
          <p:cNvPr id="9" name="Line 47"/>
          <p:cNvSpPr>
            <a:spLocks noChangeShapeType="1"/>
          </p:cNvSpPr>
          <p:nvPr/>
        </p:nvSpPr>
        <p:spPr bwMode="auto">
          <a:xfrm>
            <a:off x="733425" y="2146459"/>
            <a:ext cx="7677150" cy="0"/>
          </a:xfrm>
          <a:prstGeom prst="line">
            <a:avLst/>
          </a:prstGeom>
          <a:noFill/>
          <a:ln w="19050">
            <a:solidFill>
              <a:srgbClr val="C0C0C0"/>
            </a:solidFill>
            <a:round/>
            <a:headEnd/>
            <a:tailEnd/>
          </a:ln>
          <a:effectLst/>
        </p:spPr>
        <p:txBody>
          <a:bodyPr/>
          <a:lstStyle/>
          <a:p>
            <a:pPr algn="ctr">
              <a:spcBef>
                <a:spcPct val="50000"/>
              </a:spcBef>
              <a:spcAft>
                <a:spcPct val="17000"/>
              </a:spcAft>
              <a:buClr>
                <a:srgbClr val="000000"/>
              </a:buClr>
              <a:buFont typeface="Wingdings" pitchFamily="2" charset="2"/>
              <a:buNone/>
              <a:defRPr/>
            </a:pPr>
            <a:endParaRPr lang="en-US" sz="1350" dirty="0">
              <a:solidFill>
                <a:srgbClr val="000000"/>
              </a:solidFill>
            </a:endParaRPr>
          </a:p>
        </p:txBody>
      </p:sp>
      <p:sp>
        <p:nvSpPr>
          <p:cNvPr id="10" name="Rectangle 9"/>
          <p:cNvSpPr/>
          <p:nvPr/>
        </p:nvSpPr>
        <p:spPr bwMode="auto">
          <a:xfrm>
            <a:off x="0" y="114300"/>
            <a:ext cx="584200" cy="400050"/>
          </a:xfrm>
          <a:prstGeom prst="rect">
            <a:avLst/>
          </a:prstGeom>
          <a:solidFill>
            <a:schemeClr val="bg1"/>
          </a:solidFill>
          <a:ln w="12700" cap="flat" cmpd="sng" algn="ctr">
            <a:solidFill>
              <a:schemeClr val="bg1"/>
            </a:solidFill>
            <a:prstDash val="solid"/>
            <a:round/>
            <a:headEnd type="none" w="med" len="med"/>
            <a:tailEnd type="none" w="med" len="med"/>
          </a:ln>
          <a:effectLst/>
        </p:spPr>
        <p:txBody>
          <a:bodyPr wrap="none" anchor="ctr"/>
          <a:lstStyle/>
          <a:p>
            <a:pPr algn="ctr">
              <a:spcBef>
                <a:spcPct val="50000"/>
              </a:spcBef>
              <a:spcAft>
                <a:spcPct val="17000"/>
              </a:spcAft>
              <a:buClr>
                <a:srgbClr val="000000"/>
              </a:buClr>
              <a:buFont typeface="Wingdings" pitchFamily="2" charset="2"/>
              <a:buNone/>
              <a:defRPr/>
            </a:pPr>
            <a:endParaRPr lang="en-US" sz="1350" dirty="0">
              <a:solidFill>
                <a:srgbClr val="000000"/>
              </a:solidFill>
            </a:endParaRPr>
          </a:p>
        </p:txBody>
      </p:sp>
      <p:sp>
        <p:nvSpPr>
          <p:cNvPr id="12" name="Line 47"/>
          <p:cNvSpPr>
            <a:spLocks noChangeShapeType="1"/>
          </p:cNvSpPr>
          <p:nvPr/>
        </p:nvSpPr>
        <p:spPr bwMode="auto">
          <a:xfrm>
            <a:off x="733425" y="2146459"/>
            <a:ext cx="7677150" cy="0"/>
          </a:xfrm>
          <a:prstGeom prst="line">
            <a:avLst/>
          </a:prstGeom>
          <a:noFill/>
          <a:ln w="19050">
            <a:solidFill>
              <a:srgbClr val="C0C0C0"/>
            </a:solidFill>
            <a:round/>
            <a:headEnd/>
            <a:tailEnd/>
          </a:ln>
          <a:effectLst/>
        </p:spPr>
        <p:txBody>
          <a:bodyPr/>
          <a:lstStyle/>
          <a:p>
            <a:pPr algn="ctr">
              <a:spcBef>
                <a:spcPct val="50000"/>
              </a:spcBef>
              <a:spcAft>
                <a:spcPct val="17000"/>
              </a:spcAft>
              <a:buClr>
                <a:srgbClr val="000000"/>
              </a:buClr>
              <a:buFont typeface="Wingdings" pitchFamily="2" charset="2"/>
              <a:buNone/>
              <a:defRPr/>
            </a:pPr>
            <a:endParaRPr lang="en-US" sz="1350" dirty="0">
              <a:solidFill>
                <a:srgbClr val="000000"/>
              </a:solidFill>
            </a:endParaRPr>
          </a:p>
        </p:txBody>
      </p:sp>
    </p:spTree>
    <p:extLst>
      <p:ext uri="{BB962C8B-B14F-4D97-AF65-F5344CB8AC3E}">
        <p14:creationId xmlns:p14="http://schemas.microsoft.com/office/powerpoint/2010/main" val="21440041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2300" y="1135857"/>
            <a:ext cx="3873500" cy="1867371"/>
          </a:xfrm>
        </p:spPr>
        <p:txBody>
          <a:bodyPr/>
          <a:lstStyle>
            <a:lvl1pPr>
              <a:defRPr sz="2100"/>
            </a:lvl1pPr>
            <a:lvl2pPr>
              <a:buClr>
                <a:schemeClr val="accent2"/>
              </a:buClr>
              <a:defRPr sz="1800"/>
            </a:lvl2pPr>
            <a:lvl3pPr>
              <a:defRPr sz="1500"/>
            </a:lvl3pPr>
            <a:lvl4pPr>
              <a:buClr>
                <a:schemeClr val="accent2"/>
              </a:buClr>
              <a:buFont typeface="Arial" pitchFamily="34" charset="0"/>
              <a:buChar char="»"/>
              <a:defRPr sz="1350"/>
            </a:lvl4pPr>
            <a:lvl5pPr>
              <a:buClr>
                <a:schemeClr val="accent2"/>
              </a:buClr>
              <a:buFont typeface="Arial" pitchFamily="34" charset="0"/>
              <a:buChar cha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135857"/>
            <a:ext cx="4191000" cy="1576522"/>
          </a:xfrm>
        </p:spPr>
        <p:txBody>
          <a:bodyPr/>
          <a:lstStyle>
            <a:lvl1pPr>
              <a:defRPr sz="2100"/>
            </a:lvl1pPr>
            <a:lvl2pPr>
              <a:buClr>
                <a:schemeClr val="accent2"/>
              </a:buClr>
              <a:defRPr sz="1800"/>
            </a:lvl2pPr>
            <a:lvl3pPr>
              <a:defRPr sz="1500"/>
            </a:lvl3pPr>
            <a:lvl4pPr>
              <a:buClr>
                <a:schemeClr val="accent2"/>
              </a:buClr>
              <a:buFont typeface="Arial" pitchFamily="34" charset="0"/>
              <a:buChar char="»"/>
              <a:defRPr sz="1350"/>
            </a:lvl4pPr>
            <a:lvl5pPr>
              <a:buClr>
                <a:schemeClr val="accent2"/>
              </a:buClr>
              <a:buFont typeface="Arial" pitchFamily="34" charset="0"/>
              <a:buChar cha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8300424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44525" y="134541"/>
            <a:ext cx="8194675" cy="85725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35000" y="1125218"/>
            <a:ext cx="3862388" cy="34163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35000" y="1466850"/>
            <a:ext cx="3862388" cy="1384546"/>
          </a:xfrm>
        </p:spPr>
        <p:txBody>
          <a:bodyPr/>
          <a:lstStyle>
            <a:lvl1pPr>
              <a:defRPr sz="1800"/>
            </a:lvl1pPr>
            <a:lvl2pPr>
              <a:defRPr sz="1500"/>
            </a:lvl2pPr>
            <a:lvl3pPr>
              <a:defRPr sz="1350"/>
            </a:lvl3pPr>
            <a:lvl4pPr>
              <a:buClr>
                <a:schemeClr val="accent2"/>
              </a:buClr>
              <a:buFont typeface="Arial" pitchFamily="34" charset="0"/>
              <a:buChar char="»"/>
              <a:defRPr sz="1200"/>
            </a:lvl4pPr>
            <a:lvl5pPr>
              <a:buFont typeface="Arial" pitchFamily="34" charset="0"/>
              <a:buChar cha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6" y="1125218"/>
            <a:ext cx="4194175" cy="34163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6" y="1466849"/>
            <a:ext cx="4194175" cy="1384546"/>
          </a:xfrm>
        </p:spPr>
        <p:txBody>
          <a:bodyPr/>
          <a:lstStyle>
            <a:lvl1pPr>
              <a:defRPr sz="1800"/>
            </a:lvl1pPr>
            <a:lvl2pPr>
              <a:defRPr sz="1500"/>
            </a:lvl2pPr>
            <a:lvl3pPr>
              <a:defRPr sz="1350"/>
            </a:lvl3pPr>
            <a:lvl4pPr>
              <a:buClr>
                <a:schemeClr val="accent2"/>
              </a:buClr>
              <a:buFont typeface="Arial" pitchFamily="34" charset="0"/>
              <a:buChar char="»"/>
              <a:defRPr sz="1200"/>
            </a:lvl4pPr>
            <a:lvl5pPr>
              <a:buFont typeface="Arial" pitchFamily="34" charset="0"/>
              <a:buChar cha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8331359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Black Background">
    <p:bg>
      <p:bgPr>
        <a:solidFill>
          <a:srgbClr val="000000"/>
        </a:solidFill>
        <a:effectLst/>
      </p:bgPr>
    </p:bg>
    <p:spTree>
      <p:nvGrpSpPr>
        <p:cNvPr id="1" name=""/>
        <p:cNvGrpSpPr/>
        <p:nvPr/>
      </p:nvGrpSpPr>
      <p:grpSpPr>
        <a:xfrm>
          <a:off x="0" y="0"/>
          <a:ext cx="0" cy="0"/>
          <a:chOff x="0" y="0"/>
          <a:chExt cx="0" cy="0"/>
        </a:xfrm>
      </p:grpSpPr>
      <p:sp>
        <p:nvSpPr>
          <p:cNvPr id="3" name="Slide Number Placeholder 7"/>
          <p:cNvSpPr txBox="1">
            <a:spLocks/>
          </p:cNvSpPr>
          <p:nvPr/>
        </p:nvSpPr>
        <p:spPr>
          <a:xfrm>
            <a:off x="8591550" y="4907757"/>
            <a:ext cx="552450" cy="235744"/>
          </a:xfrm>
          <a:prstGeom prst="rect">
            <a:avLst/>
          </a:prstGeom>
        </p:spPr>
        <p:txBody>
          <a:bodyPr anchor="ctr"/>
          <a:lstStyle/>
          <a:p>
            <a:pPr algn="r">
              <a:spcBef>
                <a:spcPct val="50000"/>
              </a:spcBef>
              <a:spcAft>
                <a:spcPct val="17000"/>
              </a:spcAft>
              <a:buClr>
                <a:srgbClr val="000000"/>
              </a:buClr>
              <a:buFont typeface="Wingdings" pitchFamily="2" charset="2"/>
              <a:buNone/>
            </a:pPr>
            <a:fld id="{85D714C4-E159-42BE-A017-B33F6B8BAEFC}" type="slidenum">
              <a:rPr lang="en-US" sz="600">
                <a:solidFill>
                  <a:srgbClr val="5E5E5E"/>
                </a:solidFill>
              </a:rPr>
              <a:pPr algn="r">
                <a:spcBef>
                  <a:spcPct val="50000"/>
                </a:spcBef>
                <a:spcAft>
                  <a:spcPct val="17000"/>
                </a:spcAft>
                <a:buClr>
                  <a:srgbClr val="000000"/>
                </a:buClr>
                <a:buFont typeface="Wingdings" pitchFamily="2" charset="2"/>
                <a:buNone/>
              </a:pPr>
              <a:t>‹#›</a:t>
            </a:fld>
            <a:endParaRPr lang="en-US" sz="600" dirty="0">
              <a:solidFill>
                <a:srgbClr val="5E5E5E"/>
              </a:solidFill>
            </a:endParaRPr>
          </a:p>
        </p:txBody>
      </p:sp>
      <p:sp>
        <p:nvSpPr>
          <p:cNvPr id="4" name="Rectangle 3"/>
          <p:cNvSpPr>
            <a:spLocks noChangeArrowheads="1"/>
          </p:cNvSpPr>
          <p:nvPr/>
        </p:nvSpPr>
        <p:spPr bwMode="auto">
          <a:xfrm>
            <a:off x="2819400" y="4914900"/>
            <a:ext cx="3505200" cy="228600"/>
          </a:xfrm>
          <a:prstGeom prst="rect">
            <a:avLst/>
          </a:prstGeom>
          <a:noFill/>
          <a:ln w="9525">
            <a:noFill/>
            <a:miter lim="800000"/>
            <a:headEnd/>
            <a:tailEnd/>
          </a:ln>
          <a:effectLst/>
        </p:spPr>
        <p:txBody>
          <a:bodyPr anchor="b"/>
          <a:lstStyle/>
          <a:p>
            <a:pPr algn="ctr" eaLnBrk="0" hangingPunct="0"/>
            <a:r>
              <a:rPr lang="en-US" sz="450" b="1" dirty="0" smtClean="0">
                <a:solidFill>
                  <a:srgbClr val="404040"/>
                </a:solidFill>
              </a:rPr>
              <a:t/>
            </a:r>
            <a:br>
              <a:rPr lang="en-US" sz="450" b="1" dirty="0" smtClean="0">
                <a:solidFill>
                  <a:srgbClr val="404040"/>
                </a:solidFill>
              </a:rPr>
            </a:br>
            <a:r>
              <a:rPr lang="en-US" sz="450" b="1" dirty="0">
                <a:solidFill>
                  <a:srgbClr val="404040"/>
                </a:solidFill>
              </a:rPr>
              <a:t>Copyright © 2010, SAS Institute Inc. All rights reserved.</a:t>
            </a:r>
          </a:p>
        </p:txBody>
      </p:sp>
    </p:spTree>
    <p:extLst>
      <p:ext uri="{BB962C8B-B14F-4D97-AF65-F5344CB8AC3E}">
        <p14:creationId xmlns:p14="http://schemas.microsoft.com/office/powerpoint/2010/main" val="22482388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White Background">
    <p:spTree>
      <p:nvGrpSpPr>
        <p:cNvPr id="1" name=""/>
        <p:cNvGrpSpPr/>
        <p:nvPr/>
      </p:nvGrpSpPr>
      <p:grpSpPr>
        <a:xfrm>
          <a:off x="0" y="0"/>
          <a:ext cx="0" cy="0"/>
          <a:chOff x="0" y="0"/>
          <a:chExt cx="0" cy="0"/>
        </a:xfrm>
      </p:grpSpPr>
      <p:sp>
        <p:nvSpPr>
          <p:cNvPr id="3" name="Slide Number Placeholder 7"/>
          <p:cNvSpPr txBox="1">
            <a:spLocks/>
          </p:cNvSpPr>
          <p:nvPr/>
        </p:nvSpPr>
        <p:spPr>
          <a:xfrm>
            <a:off x="8591550" y="4907757"/>
            <a:ext cx="552450" cy="235744"/>
          </a:xfrm>
          <a:prstGeom prst="rect">
            <a:avLst/>
          </a:prstGeom>
        </p:spPr>
        <p:txBody>
          <a:bodyPr anchor="ctr"/>
          <a:lstStyle/>
          <a:p>
            <a:pPr algn="r">
              <a:spcBef>
                <a:spcPct val="50000"/>
              </a:spcBef>
              <a:spcAft>
                <a:spcPct val="17000"/>
              </a:spcAft>
              <a:buClr>
                <a:srgbClr val="000000"/>
              </a:buClr>
              <a:buFont typeface="Wingdings" pitchFamily="2" charset="2"/>
              <a:buNone/>
            </a:pPr>
            <a:fld id="{B118F726-21E5-4187-97F3-B22A79AA02B7}" type="slidenum">
              <a:rPr lang="en-US" sz="600">
                <a:solidFill>
                  <a:srgbClr val="BFBFBF"/>
                </a:solidFill>
              </a:rPr>
              <a:pPr algn="r">
                <a:spcBef>
                  <a:spcPct val="50000"/>
                </a:spcBef>
                <a:spcAft>
                  <a:spcPct val="17000"/>
                </a:spcAft>
                <a:buClr>
                  <a:srgbClr val="000000"/>
                </a:buClr>
                <a:buFont typeface="Wingdings" pitchFamily="2" charset="2"/>
                <a:buNone/>
              </a:pPr>
              <a:t>‹#›</a:t>
            </a:fld>
            <a:endParaRPr lang="en-US" sz="600" dirty="0">
              <a:solidFill>
                <a:srgbClr val="BFBFBF"/>
              </a:solidFill>
            </a:endParaRPr>
          </a:p>
        </p:txBody>
      </p:sp>
      <p:sp>
        <p:nvSpPr>
          <p:cNvPr id="4" name="Rectangle 3"/>
          <p:cNvSpPr>
            <a:spLocks noChangeArrowheads="1"/>
          </p:cNvSpPr>
          <p:nvPr/>
        </p:nvSpPr>
        <p:spPr bwMode="auto">
          <a:xfrm>
            <a:off x="2819400" y="4914900"/>
            <a:ext cx="3505200" cy="228600"/>
          </a:xfrm>
          <a:prstGeom prst="rect">
            <a:avLst/>
          </a:prstGeom>
          <a:noFill/>
          <a:ln w="9525">
            <a:noFill/>
            <a:miter lim="800000"/>
            <a:headEnd/>
            <a:tailEnd/>
          </a:ln>
          <a:effectLst/>
        </p:spPr>
        <p:txBody>
          <a:bodyPr anchor="b"/>
          <a:lstStyle/>
          <a:p>
            <a:pPr algn="ctr" eaLnBrk="0" hangingPunct="0"/>
            <a:r>
              <a:rPr lang="en-US" sz="450" b="1" dirty="0" smtClean="0">
                <a:solidFill>
                  <a:srgbClr val="D9D9D9"/>
                </a:solidFill>
              </a:rPr>
              <a:t>Copyright </a:t>
            </a:r>
            <a:r>
              <a:rPr lang="en-US" sz="450" b="1" dirty="0">
                <a:solidFill>
                  <a:srgbClr val="D9D9D9"/>
                </a:solidFill>
              </a:rPr>
              <a:t>© </a:t>
            </a:r>
            <a:r>
              <a:rPr lang="en-US" sz="450" b="1" dirty="0" smtClean="0">
                <a:solidFill>
                  <a:srgbClr val="D9D9D9"/>
                </a:solidFill>
              </a:rPr>
              <a:t>2010 </a:t>
            </a:r>
            <a:r>
              <a:rPr lang="en-US" sz="450" b="1" dirty="0">
                <a:solidFill>
                  <a:srgbClr val="D9D9D9"/>
                </a:solidFill>
              </a:rPr>
              <a:t>SAS Institute Inc. All rights reserved.</a:t>
            </a:r>
            <a:endParaRPr lang="en-US" sz="450" dirty="0">
              <a:solidFill>
                <a:srgbClr val="D9D9D9"/>
              </a:solidFill>
              <a:latin typeface="Times New Roman" pitchFamily="18" charset="0"/>
            </a:endParaRPr>
          </a:p>
        </p:txBody>
      </p:sp>
    </p:spTree>
    <p:extLst>
      <p:ext uri="{BB962C8B-B14F-4D97-AF65-F5344CB8AC3E}">
        <p14:creationId xmlns:p14="http://schemas.microsoft.com/office/powerpoint/2010/main" val="400794653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reserve="1">
  <p:cSld name="Title Slide Alternative">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Rectangle 6"/>
          <p:cNvSpPr>
            <a:spLocks noChangeArrowheads="1"/>
          </p:cNvSpPr>
          <p:nvPr/>
        </p:nvSpPr>
        <p:spPr bwMode="auto">
          <a:xfrm>
            <a:off x="533400" y="4914900"/>
            <a:ext cx="2362200" cy="228600"/>
          </a:xfrm>
          <a:prstGeom prst="rect">
            <a:avLst/>
          </a:prstGeom>
          <a:noFill/>
          <a:ln w="9525">
            <a:noFill/>
            <a:miter lim="800000"/>
            <a:headEnd/>
            <a:tailEnd/>
          </a:ln>
          <a:effectLst/>
        </p:spPr>
        <p:txBody>
          <a:bodyPr anchor="b"/>
          <a:lstStyle/>
          <a:p>
            <a:pPr eaLnBrk="0" hangingPunct="0">
              <a:defRPr/>
            </a:pPr>
            <a:endParaRPr lang="en-US" sz="450" dirty="0">
              <a:solidFill>
                <a:srgbClr val="4A91D4"/>
              </a:solidFill>
              <a:latin typeface="Times New Roman" pitchFamily="-112" charset="0"/>
              <a:ea typeface="ＭＳ Ｐゴシック" pitchFamily="-112" charset="-128"/>
              <a:cs typeface="ＭＳ Ｐゴシック" pitchFamily="-112" charset="-128"/>
            </a:endParaRPr>
          </a:p>
        </p:txBody>
      </p:sp>
      <p:sp>
        <p:nvSpPr>
          <p:cNvPr id="6" name="Line 47"/>
          <p:cNvSpPr>
            <a:spLocks noChangeShapeType="1"/>
          </p:cNvSpPr>
          <p:nvPr/>
        </p:nvSpPr>
        <p:spPr bwMode="auto">
          <a:xfrm>
            <a:off x="1252538" y="3198019"/>
            <a:ext cx="4805362" cy="0"/>
          </a:xfrm>
          <a:prstGeom prst="line">
            <a:avLst/>
          </a:prstGeom>
          <a:noFill/>
          <a:ln w="19050">
            <a:solidFill>
              <a:schemeClr val="bg1"/>
            </a:solidFill>
            <a:round/>
            <a:headEnd/>
            <a:tailEnd/>
          </a:ln>
          <a:effectLst/>
        </p:spPr>
        <p:txBody>
          <a:bodyPr/>
          <a:lstStyle/>
          <a:p>
            <a:pPr algn="ctr">
              <a:spcBef>
                <a:spcPct val="50000"/>
              </a:spcBef>
              <a:spcAft>
                <a:spcPct val="17000"/>
              </a:spcAft>
              <a:buClr>
                <a:srgbClr val="000000"/>
              </a:buClr>
              <a:buFont typeface="Wingdings" pitchFamily="2" charset="2"/>
              <a:buNone/>
              <a:defRPr/>
            </a:pPr>
            <a:endParaRPr lang="en-US" sz="1350" dirty="0">
              <a:solidFill>
                <a:srgbClr val="000000"/>
              </a:solidFill>
            </a:endParaRPr>
          </a:p>
        </p:txBody>
      </p:sp>
      <p:sp>
        <p:nvSpPr>
          <p:cNvPr id="23596" name="Rectangle 44"/>
          <p:cNvSpPr>
            <a:spLocks noGrp="1" noChangeArrowheads="1"/>
          </p:cNvSpPr>
          <p:nvPr>
            <p:ph type="ctrTitle" sz="quarter"/>
          </p:nvPr>
        </p:nvSpPr>
        <p:spPr>
          <a:xfrm>
            <a:off x="1143000" y="2773945"/>
            <a:ext cx="4914900" cy="437171"/>
          </a:xfrm>
        </p:spPr>
        <p:txBody>
          <a:bodyPr anchor="b">
            <a:spAutoFit/>
          </a:bodyPr>
          <a:lstStyle>
            <a:lvl1pPr>
              <a:defRPr sz="2700" b="1" i="0" spc="0">
                <a:solidFill>
                  <a:schemeClr val="bg1"/>
                </a:solidFill>
              </a:defRPr>
            </a:lvl1pPr>
          </a:lstStyle>
          <a:p>
            <a:r>
              <a:rPr lang="en-US" smtClean="0"/>
              <a:t>Click to edit Master title style</a:t>
            </a:r>
            <a:endParaRPr lang="en-US" dirty="0"/>
          </a:p>
        </p:txBody>
      </p:sp>
      <p:sp>
        <p:nvSpPr>
          <p:cNvPr id="23597" name="Rectangle 45"/>
          <p:cNvSpPr>
            <a:spLocks noGrp="1" noChangeArrowheads="1"/>
          </p:cNvSpPr>
          <p:nvPr>
            <p:ph type="subTitle" sz="quarter" idx="1"/>
          </p:nvPr>
        </p:nvSpPr>
        <p:spPr>
          <a:xfrm>
            <a:off x="1152525" y="3200401"/>
            <a:ext cx="3810000" cy="267766"/>
          </a:xfrm>
        </p:spPr>
        <p:txBody>
          <a:bodyPr/>
          <a:lstStyle>
            <a:lvl1pPr marL="0" indent="0">
              <a:lnSpc>
                <a:spcPct val="95000"/>
              </a:lnSpc>
              <a:spcBef>
                <a:spcPct val="0"/>
              </a:spcBef>
              <a:spcAft>
                <a:spcPct val="0"/>
              </a:spcAft>
              <a:buFont typeface="Wingdings" pitchFamily="2" charset="2"/>
              <a:buNone/>
              <a:defRPr sz="1200" baseline="0">
                <a:solidFill>
                  <a:schemeClr val="bg1"/>
                </a:solidFill>
                <a:latin typeface="Arial Narrow" pitchFamily="34" charset="0"/>
              </a:defRPr>
            </a:lvl1pPr>
          </a:lstStyle>
          <a:p>
            <a:r>
              <a:rPr lang="en-US" smtClean="0"/>
              <a:t>Click to edit Master subtitle style</a:t>
            </a:r>
            <a:endParaRPr lang="en-US" dirty="0"/>
          </a:p>
        </p:txBody>
      </p:sp>
      <p:sp>
        <p:nvSpPr>
          <p:cNvPr id="12" name="Rectangle 11"/>
          <p:cNvSpPr>
            <a:spLocks noChangeArrowheads="1"/>
          </p:cNvSpPr>
          <p:nvPr/>
        </p:nvSpPr>
        <p:spPr bwMode="auto">
          <a:xfrm>
            <a:off x="2819400" y="4914900"/>
            <a:ext cx="3505200" cy="228600"/>
          </a:xfrm>
          <a:prstGeom prst="rect">
            <a:avLst/>
          </a:prstGeom>
          <a:noFill/>
          <a:ln w="9525">
            <a:noFill/>
            <a:miter lim="800000"/>
            <a:headEnd/>
            <a:tailEnd/>
          </a:ln>
          <a:effectLst/>
        </p:spPr>
        <p:txBody>
          <a:bodyPr anchor="b"/>
          <a:lstStyle/>
          <a:p>
            <a:pPr algn="ctr" eaLnBrk="0" hangingPunct="0"/>
            <a:r>
              <a:rPr lang="en-US" sz="450" b="1" dirty="0" smtClean="0">
                <a:solidFill>
                  <a:srgbClr val="00539B"/>
                </a:solidFill>
              </a:rPr>
              <a:t/>
            </a:r>
            <a:br>
              <a:rPr lang="en-US" sz="450" b="1" dirty="0" smtClean="0">
                <a:solidFill>
                  <a:srgbClr val="00539B"/>
                </a:solidFill>
              </a:rPr>
            </a:br>
            <a:r>
              <a:rPr lang="en-US" sz="450" b="1" dirty="0">
                <a:solidFill>
                  <a:srgbClr val="00539B"/>
                </a:solidFill>
              </a:rPr>
              <a:t>Copyright © 2010 SAS Institute Inc. All rights reserved.</a:t>
            </a:r>
            <a:endParaRPr lang="en-US" sz="450" dirty="0">
              <a:solidFill>
                <a:srgbClr val="00539B"/>
              </a:solidFill>
              <a:latin typeface="Times New Roman" pitchFamily="18" charset="0"/>
            </a:endParaRPr>
          </a:p>
        </p:txBody>
      </p:sp>
    </p:spTree>
    <p:extLst>
      <p:ext uri="{BB962C8B-B14F-4D97-AF65-F5344CB8AC3E}">
        <p14:creationId xmlns:p14="http://schemas.microsoft.com/office/powerpoint/2010/main" val="210345739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Full Coverage 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08088" y="1571625"/>
            <a:ext cx="5408612" cy="752475"/>
          </a:xfrm>
        </p:spPr>
        <p:txBody>
          <a:bodyPr anchor="ctr"/>
          <a:lstStyle>
            <a:lvl1pPr algn="l">
              <a:defRPr baseline="0">
                <a:solidFill>
                  <a:srgbClr val="FFFFFF"/>
                </a:solidFill>
              </a:defRPr>
            </a:lvl1pPr>
          </a:lstStyle>
          <a:p>
            <a:r>
              <a:rPr lang="en-US" smtClean="0"/>
              <a:t>Click to edit Master title style</a:t>
            </a:r>
            <a:endParaRPr lang="en-US" dirty="0"/>
          </a:p>
        </p:txBody>
      </p:sp>
      <p:sp>
        <p:nvSpPr>
          <p:cNvPr id="14" name="Rectangle 45"/>
          <p:cNvSpPr>
            <a:spLocks noGrp="1" noChangeArrowheads="1"/>
          </p:cNvSpPr>
          <p:nvPr>
            <p:ph type="subTitle" sz="quarter" idx="1"/>
          </p:nvPr>
        </p:nvSpPr>
        <p:spPr>
          <a:xfrm>
            <a:off x="1203325" y="2464594"/>
            <a:ext cx="3810000" cy="267766"/>
          </a:xfrm>
        </p:spPr>
        <p:txBody>
          <a:bodyPr/>
          <a:lstStyle>
            <a:lvl1pPr marL="0" indent="0">
              <a:lnSpc>
                <a:spcPct val="95000"/>
              </a:lnSpc>
              <a:spcBef>
                <a:spcPct val="0"/>
              </a:spcBef>
              <a:spcAft>
                <a:spcPct val="0"/>
              </a:spcAft>
              <a:buFont typeface="Wingdings" pitchFamily="2" charset="2"/>
              <a:buNone/>
              <a:defRPr sz="1200" baseline="0">
                <a:solidFill>
                  <a:srgbClr val="D9D9D9"/>
                </a:solidFill>
                <a:latin typeface="Arial Narrow" pitchFamily="34" charset="0"/>
              </a:defRPr>
            </a:lvl1pPr>
          </a:lstStyle>
          <a:p>
            <a:r>
              <a:rPr lang="en-US" smtClean="0"/>
              <a:t>Click to edit Master subtitle style</a:t>
            </a:r>
            <a:endParaRPr lang="en-US" dirty="0"/>
          </a:p>
        </p:txBody>
      </p:sp>
      <p:sp>
        <p:nvSpPr>
          <p:cNvPr id="13" name="Rectangle 12"/>
          <p:cNvSpPr>
            <a:spLocks noChangeArrowheads="1"/>
          </p:cNvSpPr>
          <p:nvPr/>
        </p:nvSpPr>
        <p:spPr bwMode="auto">
          <a:xfrm>
            <a:off x="2819400" y="4914900"/>
            <a:ext cx="3505200" cy="228600"/>
          </a:xfrm>
          <a:prstGeom prst="rect">
            <a:avLst/>
          </a:prstGeom>
          <a:noFill/>
          <a:ln w="9525">
            <a:noFill/>
            <a:miter lim="800000"/>
            <a:headEnd/>
            <a:tailEnd/>
          </a:ln>
          <a:effectLst/>
        </p:spPr>
        <p:txBody>
          <a:bodyPr anchor="b"/>
          <a:lstStyle/>
          <a:p>
            <a:pPr algn="ctr" eaLnBrk="0" hangingPunct="0">
              <a:defRPr/>
            </a:pPr>
            <a:r>
              <a:rPr lang="en-US" sz="450" b="1" kern="0" dirty="0" smtClean="0">
                <a:solidFill>
                  <a:srgbClr val="00539B"/>
                </a:solidFill>
              </a:rPr>
              <a:t/>
            </a:r>
            <a:br>
              <a:rPr lang="en-US" sz="450" b="1" kern="0" dirty="0" smtClean="0">
                <a:solidFill>
                  <a:srgbClr val="00539B"/>
                </a:solidFill>
              </a:rPr>
            </a:br>
            <a:r>
              <a:rPr lang="en-US" sz="450" b="1" kern="0" dirty="0">
                <a:solidFill>
                  <a:srgbClr val="00539B"/>
                </a:solidFill>
              </a:rPr>
              <a:t>Copyright © 2010 SAS Institute Inc. All rights reserved.</a:t>
            </a:r>
            <a:endParaRPr lang="en-US" sz="450" kern="0" dirty="0">
              <a:solidFill>
                <a:srgbClr val="00539B"/>
              </a:solidFill>
              <a:latin typeface="Times New Roman" pitchFamily="18" charset="0"/>
            </a:endParaRPr>
          </a:p>
        </p:txBody>
      </p:sp>
    </p:spTree>
    <p:extLst>
      <p:ext uri="{BB962C8B-B14F-4D97-AF65-F5344CB8AC3E}">
        <p14:creationId xmlns:p14="http://schemas.microsoft.com/office/powerpoint/2010/main" val="176547056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SAS Closing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08088" y="1571625"/>
            <a:ext cx="5408612" cy="752475"/>
          </a:xfrm>
        </p:spPr>
        <p:txBody>
          <a:bodyPr anchor="ctr"/>
          <a:lstStyle>
            <a:lvl1pPr algn="l">
              <a:defRPr baseline="0">
                <a:solidFill>
                  <a:srgbClr val="FFFFFF"/>
                </a:solidFill>
              </a:defRPr>
            </a:lvl1pPr>
          </a:lstStyle>
          <a:p>
            <a:r>
              <a:rPr lang="en-US" smtClean="0"/>
              <a:t>Click to edit Master title style</a:t>
            </a:r>
            <a:endParaRPr lang="en-US" dirty="0"/>
          </a:p>
        </p:txBody>
      </p:sp>
      <p:sp>
        <p:nvSpPr>
          <p:cNvPr id="12" name="Text Placeholder 9"/>
          <p:cNvSpPr>
            <a:spLocks noGrp="1"/>
          </p:cNvSpPr>
          <p:nvPr>
            <p:ph type="body" sz="quarter" idx="10"/>
          </p:nvPr>
        </p:nvSpPr>
        <p:spPr>
          <a:xfrm>
            <a:off x="1206500" y="2724150"/>
            <a:ext cx="5410200" cy="1322285"/>
          </a:xfrm>
        </p:spPr>
        <p:txBody>
          <a:bodyPr/>
          <a:lstStyle>
            <a:lvl1pPr marL="0" indent="0">
              <a:lnSpc>
                <a:spcPct val="100000"/>
              </a:lnSpc>
              <a:spcBef>
                <a:spcPts val="0"/>
              </a:spcBef>
              <a:spcAft>
                <a:spcPts val="0"/>
              </a:spcAft>
              <a:buNone/>
              <a:defRPr sz="1350" b="0" baseline="0">
                <a:solidFill>
                  <a:schemeClr val="bg1"/>
                </a:solidFill>
                <a:latin typeface="+mj-lt"/>
              </a:defRPr>
            </a:lvl1pPr>
            <a:lvl2pPr marL="341710" indent="-166688">
              <a:buNone/>
              <a:defRPr sz="1350" b="0">
                <a:solidFill>
                  <a:schemeClr val="bg1"/>
                </a:solidFill>
                <a:latin typeface="+mj-lt"/>
              </a:defRPr>
            </a:lvl2pPr>
            <a:lvl3pPr marL="514350" indent="-172641">
              <a:buNone/>
              <a:defRPr sz="1350" b="0">
                <a:solidFill>
                  <a:schemeClr val="bg1"/>
                </a:solidFill>
                <a:latin typeface="+mj-lt"/>
              </a:defRPr>
            </a:lvl3pPr>
            <a:lvl4pPr marL="685800" indent="-171450">
              <a:buNone/>
              <a:defRPr sz="1350" b="0">
                <a:solidFill>
                  <a:schemeClr val="bg1"/>
                </a:solidFill>
                <a:latin typeface="+mj-lt"/>
              </a:defRPr>
            </a:lvl4pPr>
            <a:lvl5pPr marL="857250" indent="-171450">
              <a:buNone/>
              <a:tabLst/>
              <a:defRPr sz="1350" b="0">
                <a:solidFill>
                  <a:schemeClr val="bg1"/>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Rectangle 12"/>
          <p:cNvSpPr>
            <a:spLocks noChangeArrowheads="1"/>
          </p:cNvSpPr>
          <p:nvPr/>
        </p:nvSpPr>
        <p:spPr bwMode="auto">
          <a:xfrm>
            <a:off x="2819400" y="4914900"/>
            <a:ext cx="3505200" cy="228600"/>
          </a:xfrm>
          <a:prstGeom prst="rect">
            <a:avLst/>
          </a:prstGeom>
          <a:noFill/>
          <a:ln w="9525">
            <a:noFill/>
            <a:miter lim="800000"/>
            <a:headEnd/>
            <a:tailEnd/>
          </a:ln>
          <a:effectLst/>
        </p:spPr>
        <p:txBody>
          <a:bodyPr anchor="b"/>
          <a:lstStyle/>
          <a:p>
            <a:pPr algn="ctr" eaLnBrk="0" hangingPunct="0"/>
            <a:r>
              <a:rPr lang="en-US" sz="450" b="1" dirty="0" smtClean="0">
                <a:solidFill>
                  <a:srgbClr val="00539B"/>
                </a:solidFill>
              </a:rPr>
              <a:t/>
            </a:r>
            <a:br>
              <a:rPr lang="en-US" sz="450" b="1" dirty="0" smtClean="0">
                <a:solidFill>
                  <a:srgbClr val="00539B"/>
                </a:solidFill>
              </a:rPr>
            </a:br>
            <a:r>
              <a:rPr lang="en-US" sz="450" b="1" dirty="0">
                <a:solidFill>
                  <a:srgbClr val="00539B"/>
                </a:solidFill>
              </a:rPr>
              <a:t>Copyright © 2010 SAS Institute Inc. All rights reserved.</a:t>
            </a:r>
            <a:endParaRPr lang="en-US" sz="450" dirty="0">
              <a:solidFill>
                <a:srgbClr val="00539B"/>
              </a:solidFill>
              <a:latin typeface="Times New Roman" pitchFamily="18" charset="0"/>
            </a:endParaRPr>
          </a:p>
        </p:txBody>
      </p:sp>
    </p:spTree>
    <p:extLst>
      <p:ext uri="{BB962C8B-B14F-4D97-AF65-F5344CB8AC3E}">
        <p14:creationId xmlns:p14="http://schemas.microsoft.com/office/powerpoint/2010/main" val="331750628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SAS Closing Slide Alternativ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13769" y="4419600"/>
            <a:ext cx="4748212" cy="390525"/>
          </a:xfrm>
        </p:spPr>
        <p:txBody>
          <a:bodyPr/>
          <a:lstStyle>
            <a:lvl1pPr algn="ctr">
              <a:defRPr sz="2100" baseline="0">
                <a:solidFill>
                  <a:schemeClr val="bg1"/>
                </a:solidFill>
              </a:defRPr>
            </a:lvl1pPr>
          </a:lstStyle>
          <a:p>
            <a:r>
              <a:rPr lang="en-US" smtClean="0"/>
              <a:t>Click to edit Master title style</a:t>
            </a:r>
            <a:endParaRPr lang="en-US" dirty="0"/>
          </a:p>
        </p:txBody>
      </p:sp>
      <p:sp>
        <p:nvSpPr>
          <p:cNvPr id="10" name="Text Placeholder 9"/>
          <p:cNvSpPr>
            <a:spLocks noGrp="1"/>
          </p:cNvSpPr>
          <p:nvPr>
            <p:ph type="body" sz="quarter" idx="10"/>
          </p:nvPr>
        </p:nvSpPr>
        <p:spPr>
          <a:xfrm>
            <a:off x="1603375" y="2714625"/>
            <a:ext cx="5969000" cy="1322285"/>
          </a:xfrm>
        </p:spPr>
        <p:txBody>
          <a:bodyPr/>
          <a:lstStyle>
            <a:lvl1pPr marL="0" indent="0" algn="ctr">
              <a:lnSpc>
                <a:spcPct val="100000"/>
              </a:lnSpc>
              <a:spcBef>
                <a:spcPts val="0"/>
              </a:spcBef>
              <a:spcAft>
                <a:spcPts val="0"/>
              </a:spcAft>
              <a:buNone/>
              <a:defRPr sz="1350" b="0" baseline="0">
                <a:solidFill>
                  <a:schemeClr val="bg1"/>
                </a:solidFill>
                <a:latin typeface="+mj-lt"/>
              </a:defRPr>
            </a:lvl1pPr>
            <a:lvl2pPr>
              <a:buNone/>
              <a:defRPr sz="1350" b="0">
                <a:solidFill>
                  <a:schemeClr val="bg1"/>
                </a:solidFill>
                <a:latin typeface="+mj-lt"/>
              </a:defRPr>
            </a:lvl2pPr>
            <a:lvl3pPr>
              <a:buNone/>
              <a:defRPr sz="1350" b="0">
                <a:solidFill>
                  <a:schemeClr val="bg1"/>
                </a:solidFill>
                <a:latin typeface="+mj-lt"/>
              </a:defRPr>
            </a:lvl3pPr>
            <a:lvl4pPr>
              <a:buNone/>
              <a:defRPr sz="1350" b="0">
                <a:solidFill>
                  <a:schemeClr val="bg1"/>
                </a:solidFill>
                <a:latin typeface="+mj-lt"/>
              </a:defRPr>
            </a:lvl4pPr>
            <a:lvl5pPr>
              <a:buNone/>
              <a:defRPr sz="1350" b="0">
                <a:solidFill>
                  <a:schemeClr val="bg1"/>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4" name="Rectangle 13"/>
          <p:cNvSpPr>
            <a:spLocks noChangeArrowheads="1"/>
          </p:cNvSpPr>
          <p:nvPr/>
        </p:nvSpPr>
        <p:spPr bwMode="auto">
          <a:xfrm>
            <a:off x="2819400" y="4914900"/>
            <a:ext cx="3505200" cy="228600"/>
          </a:xfrm>
          <a:prstGeom prst="rect">
            <a:avLst/>
          </a:prstGeom>
          <a:noFill/>
          <a:ln w="9525">
            <a:noFill/>
            <a:miter lim="800000"/>
            <a:headEnd/>
            <a:tailEnd/>
          </a:ln>
          <a:effectLst/>
        </p:spPr>
        <p:txBody>
          <a:bodyPr anchor="b"/>
          <a:lstStyle/>
          <a:p>
            <a:pPr algn="ctr" eaLnBrk="0" hangingPunct="0"/>
            <a:r>
              <a:rPr lang="en-US" sz="450" b="1" dirty="0" smtClean="0">
                <a:solidFill>
                  <a:srgbClr val="00539B"/>
                </a:solidFill>
              </a:rPr>
              <a:t/>
            </a:r>
            <a:br>
              <a:rPr lang="en-US" sz="450" b="1" dirty="0" smtClean="0">
                <a:solidFill>
                  <a:srgbClr val="00539B"/>
                </a:solidFill>
              </a:rPr>
            </a:br>
            <a:r>
              <a:rPr lang="en-US" sz="450" b="1" dirty="0">
                <a:solidFill>
                  <a:srgbClr val="00539B"/>
                </a:solidFill>
              </a:rPr>
              <a:t>Copyright © 2010 SAS Institute Inc. All rights reserved.</a:t>
            </a:r>
            <a:endParaRPr lang="en-US" sz="450" dirty="0">
              <a:solidFill>
                <a:srgbClr val="00539B"/>
              </a:solidFill>
              <a:latin typeface="Times New Roman" pitchFamily="18" charset="0"/>
            </a:endParaRPr>
          </a:p>
        </p:txBody>
      </p:sp>
    </p:spTree>
    <p:extLst>
      <p:ext uri="{BB962C8B-B14F-4D97-AF65-F5344CB8AC3E}">
        <p14:creationId xmlns:p14="http://schemas.microsoft.com/office/powerpoint/2010/main" val="134518873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pic>
        <p:nvPicPr>
          <p:cNvPr id="3" name="Picture 9" descr="whitelogo.png"/>
          <p:cNvPicPr>
            <a:picLocks noChangeAspect="1"/>
          </p:cNvPicPr>
          <p:nvPr userDrawn="1"/>
        </p:nvPicPr>
        <p:blipFill>
          <a:blip r:embed="rId2" cstate="print"/>
          <a:srcRect t="45557" b="28889"/>
          <a:stretch>
            <a:fillRect/>
          </a:stretch>
        </p:blipFill>
        <p:spPr bwMode="auto">
          <a:xfrm>
            <a:off x="591512" y="4791705"/>
            <a:ext cx="2312308" cy="370331"/>
          </a:xfrm>
          <a:prstGeom prst="rect">
            <a:avLst/>
          </a:prstGeom>
          <a:noFill/>
          <a:ln w="9525">
            <a:noFill/>
            <a:miter lim="800000"/>
            <a:headEnd/>
            <a:tailEnd/>
          </a:ln>
        </p:spPr>
      </p:pic>
    </p:spTree>
    <p:extLst>
      <p:ext uri="{BB962C8B-B14F-4D97-AF65-F5344CB8AC3E}">
        <p14:creationId xmlns:p14="http://schemas.microsoft.com/office/powerpoint/2010/main" val="319546606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Content with Caption">
    <p:spTree>
      <p:nvGrpSpPr>
        <p:cNvPr id="1" name=""/>
        <p:cNvGrpSpPr/>
        <p:nvPr/>
      </p:nvGrpSpPr>
      <p:grpSpPr>
        <a:xfrm>
          <a:off x="0" y="0"/>
          <a:ext cx="0" cy="0"/>
          <a:chOff x="0" y="0"/>
          <a:chExt cx="0" cy="0"/>
        </a:xfrm>
      </p:grpSpPr>
      <p:pic>
        <p:nvPicPr>
          <p:cNvPr id="9"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629916" cy="5143500"/>
          </a:xfrm>
          <a:prstGeom prst="rect">
            <a:avLst/>
          </a:prstGeom>
        </p:spPr>
      </p:pic>
      <p:sp>
        <p:nvSpPr>
          <p:cNvPr id="2" name="Title 1"/>
          <p:cNvSpPr>
            <a:spLocks noGrp="1"/>
          </p:cNvSpPr>
          <p:nvPr>
            <p:ph type="title" hasCustomPrompt="1"/>
          </p:nvPr>
        </p:nvSpPr>
        <p:spPr>
          <a:xfrm>
            <a:off x="152400" y="141044"/>
            <a:ext cx="2330456" cy="584775"/>
          </a:xfrm>
        </p:spPr>
        <p:txBody>
          <a:bodyPr/>
          <a:lstStyle>
            <a:lvl1pPr>
              <a:defRPr baseline="0">
                <a:solidFill>
                  <a:schemeClr val="bg1"/>
                </a:solidFill>
                <a:effectLst>
                  <a:outerShdw blurRad="38100" dist="38100" dir="2700000" algn="tl">
                    <a:srgbClr val="000000">
                      <a:alpha val="43137"/>
                    </a:srgbClr>
                  </a:outerShdw>
                </a:effectLst>
              </a:defRPr>
            </a:lvl1pPr>
          </a:lstStyle>
          <a:p>
            <a:r>
              <a:rPr lang="en-US" dirty="0" smtClean="0"/>
              <a:t>Click to edit title</a:t>
            </a:r>
            <a:endParaRPr lang="en-US" dirty="0"/>
          </a:p>
        </p:txBody>
      </p:sp>
      <p:sp>
        <p:nvSpPr>
          <p:cNvPr id="16" name="Text Placeholder 2"/>
          <p:cNvSpPr>
            <a:spLocks noGrp="1"/>
          </p:cNvSpPr>
          <p:nvPr>
            <p:ph type="body" sz="quarter" idx="11" hasCustomPrompt="1"/>
          </p:nvPr>
        </p:nvSpPr>
        <p:spPr>
          <a:xfrm>
            <a:off x="2736851" y="255847"/>
            <a:ext cx="5953124" cy="338554"/>
          </a:xfrm>
        </p:spPr>
        <p:txBody>
          <a:bodyPr wrap="square" anchor="ctr">
            <a:spAutoFit/>
          </a:bodyPr>
          <a:lstStyle>
            <a:lvl1pPr marL="0" indent="0" algn="l">
              <a:lnSpc>
                <a:spcPct val="100000"/>
              </a:lnSpc>
              <a:buFont typeface="Arial" pitchFamily="34" charset="0"/>
              <a:buNone/>
              <a:defRPr sz="1600" b="1" cap="all" baseline="0">
                <a:solidFill>
                  <a:schemeClr val="tx2">
                    <a:lumMod val="50000"/>
                  </a:schemeClr>
                </a:solidFill>
                <a:effectLst/>
              </a:defRPr>
            </a:lvl1pPr>
            <a:lvl2pPr marL="0" indent="0" algn="r">
              <a:buFontTx/>
              <a:buNone/>
              <a:defRPr sz="1400" b="1">
                <a:solidFill>
                  <a:schemeClr val="bg1"/>
                </a:solidFill>
              </a:defRPr>
            </a:lvl2pPr>
            <a:lvl3pPr marL="182880" indent="0" algn="r">
              <a:buFontTx/>
              <a:buNone/>
              <a:defRPr sz="1400" b="1">
                <a:solidFill>
                  <a:schemeClr val="bg1"/>
                </a:solidFill>
              </a:defRPr>
            </a:lvl3pPr>
            <a:lvl4pPr marL="365760" indent="0" algn="r">
              <a:buFontTx/>
              <a:buNone/>
              <a:defRPr sz="1400" b="1">
                <a:solidFill>
                  <a:schemeClr val="bg1"/>
                </a:solidFill>
              </a:defRPr>
            </a:lvl4pPr>
            <a:lvl5pPr marL="548640" indent="0" algn="r">
              <a:buFontTx/>
              <a:buNone/>
              <a:defRPr sz="1400" b="1">
                <a:solidFill>
                  <a:schemeClr val="bg1"/>
                </a:solidFill>
              </a:defRPr>
            </a:lvl5pPr>
          </a:lstStyle>
          <a:p>
            <a:pPr lvl="0"/>
            <a:r>
              <a:rPr lang="en-US" dirty="0" smtClean="0"/>
              <a:t>Click to edit SUBTITLE</a:t>
            </a:r>
            <a:endParaRPr lang="en-US" dirty="0"/>
          </a:p>
        </p:txBody>
      </p:sp>
      <p:sp>
        <p:nvSpPr>
          <p:cNvPr id="5" name="Content Placeholder 3"/>
          <p:cNvSpPr>
            <a:spLocks noGrp="1"/>
          </p:cNvSpPr>
          <p:nvPr>
            <p:ph sz="quarter" idx="14" hasCustomPrompt="1"/>
          </p:nvPr>
        </p:nvSpPr>
        <p:spPr>
          <a:xfrm>
            <a:off x="2736850" y="1879253"/>
            <a:ext cx="5943600" cy="1384995"/>
          </a:xfrm>
        </p:spPr>
        <p:txBody>
          <a:bodyPr anchor="ctr">
            <a:spAutoFit/>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4"/>
          <p:cNvSpPr>
            <a:spLocks noGrp="1"/>
          </p:cNvSpPr>
          <p:nvPr>
            <p:ph type="body" sz="quarter" idx="13" hasCustomPrompt="1"/>
          </p:nvPr>
        </p:nvSpPr>
        <p:spPr>
          <a:xfrm>
            <a:off x="152400" y="2193185"/>
            <a:ext cx="2325116" cy="757130"/>
          </a:xfrm>
        </p:spPr>
        <p:txBody>
          <a:bodyPr wrap="square" anchor="ctr">
            <a:spAutoFit/>
          </a:bodyPr>
          <a:lstStyle>
            <a:lvl1pPr marL="0" indent="0" algn="r">
              <a:buFont typeface="Arial" pitchFamily="34" charset="0"/>
              <a:buNone/>
              <a:defRPr sz="1800" b="1" cap="none" baseline="0">
                <a:solidFill>
                  <a:schemeClr val="bg1"/>
                </a:solidFill>
                <a:effectLst/>
                <a:latin typeface="+mn-lt"/>
              </a:defRPr>
            </a:lvl1pPr>
          </a:lstStyle>
          <a:p>
            <a:pPr lvl="0"/>
            <a:r>
              <a:rPr lang="en-US" dirty="0" smtClean="0"/>
              <a:t>Click to edit caption text</a:t>
            </a:r>
            <a:endParaRPr lang="en-US" dirty="0"/>
          </a:p>
        </p:txBody>
      </p:sp>
      <p:sp>
        <p:nvSpPr>
          <p:cNvPr id="11" name="TextBox 5"/>
          <p:cNvSpPr txBox="1"/>
          <p:nvPr/>
        </p:nvSpPr>
        <p:spPr>
          <a:xfrm>
            <a:off x="0" y="4928056"/>
            <a:ext cx="1931989" cy="215444"/>
          </a:xfrm>
          <a:prstGeom prst="rect">
            <a:avLst/>
          </a:prstGeom>
          <a:noFill/>
        </p:spPr>
        <p:txBody>
          <a:bodyPr wrap="square" anchor="ctr">
            <a:spAutoFit/>
          </a:bodyPr>
          <a:lstStyle/>
          <a:p>
            <a:pPr algn="l" eaLnBrk="0" hangingPunct="0">
              <a:defRPr/>
            </a:pPr>
            <a:r>
              <a:rPr lang="en-US" sz="400" b="0" kern="300" spc="50" dirty="0">
                <a:solidFill>
                  <a:schemeClr val="accent1"/>
                </a:solidFill>
                <a:latin typeface="Arial"/>
                <a:ea typeface="ＭＳ Ｐゴシック" pitchFamily="34" charset="-128"/>
                <a:cs typeface="Arial"/>
              </a:rPr>
              <a:t/>
            </a:r>
            <a:br>
              <a:rPr lang="en-US" sz="400" b="0" kern="300" spc="50" dirty="0">
                <a:solidFill>
                  <a:schemeClr val="accent1"/>
                </a:solidFill>
                <a:latin typeface="Arial"/>
                <a:ea typeface="ＭＳ Ｐゴシック" pitchFamily="34" charset="-128"/>
                <a:cs typeface="Arial"/>
              </a:rPr>
            </a:br>
            <a:r>
              <a:rPr lang="en-US" sz="400" b="0" kern="300" spc="50" dirty="0">
                <a:solidFill>
                  <a:schemeClr val="accent1"/>
                </a:solidFill>
                <a:latin typeface="Arial"/>
                <a:ea typeface="ＭＳ Ｐゴシック" pitchFamily="34" charset="-128"/>
                <a:cs typeface="Arial"/>
              </a:rPr>
              <a:t>Copyright © 2012, SAS Institute Inc. All rights reserved.</a:t>
            </a:r>
          </a:p>
        </p:txBody>
      </p:sp>
      <p:pic>
        <p:nvPicPr>
          <p:cNvPr id="10"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0441" y="4670708"/>
            <a:ext cx="1018358" cy="236924"/>
          </a:xfrm>
          <a:prstGeom prst="rect">
            <a:avLst/>
          </a:prstGeom>
        </p:spPr>
      </p:pic>
    </p:spTree>
    <p:extLst>
      <p:ext uri="{BB962C8B-B14F-4D97-AF65-F5344CB8AC3E}">
        <p14:creationId xmlns:p14="http://schemas.microsoft.com/office/powerpoint/2010/main" val="3914356266"/>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00150"/>
            <a:ext cx="8229600" cy="1524392"/>
          </a:xfrm>
        </p:spPr>
        <p:txBody>
          <a:bodyPr/>
          <a:lstStyle>
            <a:lvl1pPr>
              <a:buClr>
                <a:srgbClr val="00518B"/>
              </a:buClr>
              <a:defRPr/>
            </a:lvl1pPr>
            <a:lvl2pPr>
              <a:buClr>
                <a:srgbClr val="00518B"/>
              </a:buClr>
              <a:defRPr/>
            </a:lvl2pPr>
            <a:lvl3pPr>
              <a:buClr>
                <a:srgbClr val="00518B"/>
              </a:buClr>
              <a:defRPr/>
            </a:lvl3pPr>
            <a:lvl4pPr>
              <a:buClr>
                <a:srgbClr val="00518B"/>
              </a:buClr>
              <a:defRPr/>
            </a:lvl4pPr>
            <a:lvl5pPr>
              <a:buClr>
                <a:srgbClr val="00518B"/>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Placeholder 1"/>
          <p:cNvSpPr>
            <a:spLocks noGrp="1"/>
          </p:cNvSpPr>
          <p:nvPr>
            <p:ph type="title"/>
          </p:nvPr>
        </p:nvSpPr>
        <p:spPr>
          <a:xfrm>
            <a:off x="457200" y="514350"/>
            <a:ext cx="8229600" cy="457200"/>
          </a:xfrm>
          <a:prstGeom prst="rect">
            <a:avLst/>
          </a:prstGeom>
        </p:spPr>
        <p:txBody>
          <a:bodyPr rtlCol="0">
            <a:normAutofit/>
          </a:bodyPr>
          <a:lstStyle>
            <a:lvl1pPr>
              <a:defRPr sz="2400"/>
            </a:lvl1pPr>
          </a:lstStyle>
          <a:p>
            <a:r>
              <a:rPr lang="en-US" smtClean="0"/>
              <a:t>Click to edit Master title style</a:t>
            </a:r>
            <a:endParaRPr lang="en-US" dirty="0"/>
          </a:p>
        </p:txBody>
      </p:sp>
      <p:sp>
        <p:nvSpPr>
          <p:cNvPr id="4" name="Slide Number Placeholder 6"/>
          <p:cNvSpPr>
            <a:spLocks noGrp="1"/>
          </p:cNvSpPr>
          <p:nvPr>
            <p:ph type="sldNum" sz="quarter" idx="10"/>
          </p:nvPr>
        </p:nvSpPr>
        <p:spPr>
          <a:xfrm>
            <a:off x="457200" y="4818460"/>
            <a:ext cx="533400" cy="273844"/>
          </a:xfrm>
          <a:prstGeom prst="rect">
            <a:avLst/>
          </a:prstGeom>
        </p:spPr>
        <p:txBody>
          <a:bodyPr/>
          <a:lstStyle>
            <a:lvl1pPr>
              <a:defRPr/>
            </a:lvl1pPr>
          </a:lstStyle>
          <a:p>
            <a:pPr>
              <a:defRPr/>
            </a:pPr>
            <a:fld id="{994A4AE6-352C-4D6E-9F62-E8C8F7635ED1}" type="slidenum">
              <a:rPr lang="en-US">
                <a:solidFill>
                  <a:srgbClr val="000000"/>
                </a:solidFill>
              </a:rPr>
              <a:pPr>
                <a:defRPr/>
              </a:pPr>
              <a:t>‹#›</a:t>
            </a:fld>
            <a:endParaRPr lang="en-US" dirty="0">
              <a:solidFill>
                <a:srgbClr val="000000"/>
              </a:solidFill>
            </a:endParaRPr>
          </a:p>
        </p:txBody>
      </p:sp>
      <p:sp>
        <p:nvSpPr>
          <p:cNvPr id="6" name="Footer Placeholder 5"/>
          <p:cNvSpPr>
            <a:spLocks noGrp="1"/>
          </p:cNvSpPr>
          <p:nvPr>
            <p:ph type="ftr" sz="quarter" idx="11"/>
          </p:nvPr>
        </p:nvSpPr>
        <p:spPr>
          <a:xfrm>
            <a:off x="3124200" y="4818460"/>
            <a:ext cx="2895600" cy="273844"/>
          </a:xfrm>
          <a:prstGeom prst="rect">
            <a:avLst/>
          </a:prstGeom>
        </p:spPr>
        <p:txBody>
          <a:bodyPr/>
          <a:lstStyle>
            <a:lvl1pPr>
              <a:defRPr/>
            </a:lvl1pPr>
          </a:lstStyle>
          <a:p>
            <a:pPr>
              <a:defRPr/>
            </a:pPr>
            <a:r>
              <a:rPr lang="en-US">
                <a:solidFill>
                  <a:srgbClr val="000000"/>
                </a:solidFill>
              </a:rPr>
              <a:t>Footer</a:t>
            </a:r>
          </a:p>
        </p:txBody>
      </p:sp>
    </p:spTree>
    <p:extLst>
      <p:ext uri="{BB962C8B-B14F-4D97-AF65-F5344CB8AC3E}">
        <p14:creationId xmlns:p14="http://schemas.microsoft.com/office/powerpoint/2010/main" val="2099377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Case Study Only">
    <p:spTree>
      <p:nvGrpSpPr>
        <p:cNvPr id="1" name=""/>
        <p:cNvGrpSpPr/>
        <p:nvPr/>
      </p:nvGrpSpPr>
      <p:grpSpPr>
        <a:xfrm>
          <a:off x="0" y="0"/>
          <a:ext cx="0" cy="0"/>
          <a:chOff x="0" y="0"/>
          <a:chExt cx="0" cy="0"/>
        </a:xfrm>
      </p:grpSpPr>
      <p:pic>
        <p:nvPicPr>
          <p:cNvPr id="12"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5100" y="0"/>
            <a:ext cx="2628900" cy="5143500"/>
          </a:xfrm>
          <a:prstGeom prst="rect">
            <a:avLst/>
          </a:prstGeom>
        </p:spPr>
      </p:pic>
      <p:sp>
        <p:nvSpPr>
          <p:cNvPr id="2" name="Title 1"/>
          <p:cNvSpPr>
            <a:spLocks noGrp="1"/>
          </p:cNvSpPr>
          <p:nvPr>
            <p:ph type="title" hasCustomPrompt="1"/>
          </p:nvPr>
        </p:nvSpPr>
        <p:spPr>
          <a:xfrm>
            <a:off x="119818" y="141044"/>
            <a:ext cx="2515438" cy="584775"/>
          </a:xfrm>
        </p:spPr>
        <p:txBody>
          <a:bodyPr/>
          <a:lstStyle>
            <a:lvl1pPr>
              <a:defRPr baseline="0"/>
            </a:lvl1pPr>
          </a:lstStyle>
          <a:p>
            <a:r>
              <a:rPr lang="en-US" dirty="0" smtClean="0"/>
              <a:t>Click to edit title</a:t>
            </a:r>
            <a:endParaRPr lang="en-US" dirty="0"/>
          </a:p>
        </p:txBody>
      </p:sp>
      <p:sp>
        <p:nvSpPr>
          <p:cNvPr id="21" name="Text Placeholder 2"/>
          <p:cNvSpPr>
            <a:spLocks noGrp="1"/>
          </p:cNvSpPr>
          <p:nvPr>
            <p:ph type="body" sz="quarter" idx="11" hasCustomPrompt="1"/>
          </p:nvPr>
        </p:nvSpPr>
        <p:spPr>
          <a:xfrm>
            <a:off x="2635256" y="277152"/>
            <a:ext cx="3879844" cy="307777"/>
          </a:xfrm>
        </p:spPr>
        <p:txBody>
          <a:bodyPr wrap="square" anchor="ctr">
            <a:spAutoFit/>
          </a:bodyPr>
          <a:lstStyle>
            <a:lvl1pPr marL="0" indent="0" algn="l">
              <a:lnSpc>
                <a:spcPct val="100000"/>
              </a:lnSpc>
              <a:buFont typeface="Arial" pitchFamily="34" charset="0"/>
              <a:buNone/>
              <a:defRPr sz="1400" b="1" cap="all" baseline="0">
                <a:solidFill>
                  <a:schemeClr val="tx2">
                    <a:lumMod val="50000"/>
                  </a:schemeClr>
                </a:solidFill>
                <a:effectLst/>
              </a:defRPr>
            </a:lvl1pPr>
          </a:lstStyle>
          <a:p>
            <a:pPr lvl="0"/>
            <a:r>
              <a:rPr lang="en-US" dirty="0" smtClean="0"/>
              <a:t>Click to edit subtitle</a:t>
            </a:r>
            <a:endParaRPr lang="en-US" dirty="0"/>
          </a:p>
        </p:txBody>
      </p:sp>
      <p:sp>
        <p:nvSpPr>
          <p:cNvPr id="5" name="Content Placeholder 3"/>
          <p:cNvSpPr>
            <a:spLocks noGrp="1"/>
          </p:cNvSpPr>
          <p:nvPr>
            <p:ph sz="quarter" idx="15" hasCustomPrompt="1"/>
          </p:nvPr>
        </p:nvSpPr>
        <p:spPr>
          <a:xfrm>
            <a:off x="466405" y="1879253"/>
            <a:ext cx="5578454" cy="1384995"/>
          </a:xfrm>
        </p:spPr>
        <p:txBody>
          <a:bodyPr anchor="ctr">
            <a:spAutoFit/>
          </a:bodyPr>
          <a:lstStyle>
            <a:lvl1pPr>
              <a:defRPr baseline="0"/>
            </a:lvl1pPr>
            <a:lvl2pPr>
              <a:defRPr baseline="0"/>
            </a:lvl2pPr>
            <a:lvl3pPr>
              <a:defRPr baseline="0"/>
            </a:lvl3pPr>
            <a:lvl4pPr>
              <a:defRPr baseline="0"/>
            </a:lvl4pPr>
            <a:lvl5pPr>
              <a:defRPr baseline="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ext Placeholder 4"/>
          <p:cNvSpPr>
            <a:spLocks noGrp="1"/>
          </p:cNvSpPr>
          <p:nvPr>
            <p:ph type="body" sz="half" idx="13" hasCustomPrompt="1"/>
          </p:nvPr>
        </p:nvSpPr>
        <p:spPr>
          <a:xfrm flipH="1">
            <a:off x="6602412" y="277719"/>
            <a:ext cx="2448465" cy="307777"/>
          </a:xfrm>
        </p:spPr>
        <p:txBody>
          <a:bodyPr anchor="ctr"/>
          <a:lstStyle>
            <a:lvl1pPr marL="0" indent="0" algn="l">
              <a:lnSpc>
                <a:spcPct val="100000"/>
              </a:lnSpc>
              <a:buFont typeface="Arial" pitchFamily="34" charset="0"/>
              <a:buNone/>
              <a:defRPr sz="1400" b="1" cap="all" baseline="0">
                <a:solidFill>
                  <a:schemeClr val="bg1"/>
                </a:solidFill>
                <a:effectLst>
                  <a:outerShdw blurRad="38100" dist="38100" dir="2700000" algn="tl">
                    <a:srgbClr val="000000">
                      <a:alpha val="43137"/>
                    </a:srgbClr>
                  </a:outerShdw>
                </a:effectLst>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HEADING</a:t>
            </a:r>
            <a:endParaRPr lang="en-US" dirty="0"/>
          </a:p>
        </p:txBody>
      </p:sp>
      <p:sp>
        <p:nvSpPr>
          <p:cNvPr id="18" name="Text Placeholder 5"/>
          <p:cNvSpPr>
            <a:spLocks noGrp="1"/>
          </p:cNvSpPr>
          <p:nvPr>
            <p:ph type="body" sz="quarter" idx="14" hasCustomPrompt="1"/>
          </p:nvPr>
        </p:nvSpPr>
        <p:spPr>
          <a:xfrm>
            <a:off x="6602878" y="2193185"/>
            <a:ext cx="2448000" cy="757130"/>
          </a:xfrm>
        </p:spPr>
        <p:txBody>
          <a:bodyPr wrap="square" anchor="ctr">
            <a:spAutoFit/>
          </a:bodyPr>
          <a:lstStyle>
            <a:lvl1pPr marL="0" indent="0">
              <a:buFont typeface="Arial" pitchFamily="34" charset="0"/>
              <a:buNone/>
              <a:defRPr sz="1800" b="1" cap="none" baseline="0">
                <a:solidFill>
                  <a:schemeClr val="bg1"/>
                </a:solidFill>
              </a:defRPr>
            </a:lvl1pPr>
            <a:lvl2pPr marL="0" indent="0">
              <a:buFontTx/>
              <a:buNone/>
              <a:defRPr/>
            </a:lvl2pPr>
            <a:lvl3pPr marL="182880" indent="0">
              <a:buFontTx/>
              <a:buNone/>
              <a:defRPr/>
            </a:lvl3pPr>
            <a:lvl4pPr marL="365760" indent="0">
              <a:buFontTx/>
              <a:buNone/>
              <a:defRPr/>
            </a:lvl4pPr>
            <a:lvl5pPr marL="548640" indent="0">
              <a:buFontTx/>
              <a:buNone/>
              <a:defRPr/>
            </a:lvl5pPr>
          </a:lstStyle>
          <a:p>
            <a:pPr lvl="0"/>
            <a:r>
              <a:rPr lang="en-US" dirty="0" smtClean="0"/>
              <a:t>Click to edit caption text</a:t>
            </a:r>
            <a:endParaRPr lang="en-US" dirty="0"/>
          </a:p>
        </p:txBody>
      </p:sp>
      <p:sp>
        <p:nvSpPr>
          <p:cNvPr id="14" name="TextBox 6"/>
          <p:cNvSpPr txBox="1"/>
          <p:nvPr/>
        </p:nvSpPr>
        <p:spPr>
          <a:xfrm>
            <a:off x="0" y="4928056"/>
            <a:ext cx="1931989" cy="215444"/>
          </a:xfrm>
          <a:prstGeom prst="rect">
            <a:avLst/>
          </a:prstGeom>
          <a:noFill/>
        </p:spPr>
        <p:txBody>
          <a:bodyPr wrap="square" anchor="ctr">
            <a:spAutoFit/>
          </a:bodyPr>
          <a:lstStyle/>
          <a:p>
            <a:pPr algn="l" defTabSz="274320" eaLnBrk="0" hangingPunct="0">
              <a:defRPr/>
            </a:pPr>
            <a:r>
              <a:rPr lang="en-US" sz="400" b="0" kern="300" spc="50" baseline="0" dirty="0">
                <a:solidFill>
                  <a:schemeClr val="bg2">
                    <a:lumMod val="40000"/>
                    <a:lumOff val="60000"/>
                  </a:schemeClr>
                </a:solidFill>
                <a:latin typeface="Arial"/>
                <a:ea typeface="ＭＳ Ｐゴシック" pitchFamily="34" charset="-128"/>
                <a:cs typeface="Arial"/>
              </a:rPr>
              <a:t/>
            </a:r>
            <a:br>
              <a:rPr lang="en-US" sz="400" b="0" kern="300" spc="50" baseline="0" dirty="0">
                <a:solidFill>
                  <a:schemeClr val="bg2">
                    <a:lumMod val="40000"/>
                    <a:lumOff val="60000"/>
                  </a:schemeClr>
                </a:solidFill>
                <a:latin typeface="Arial"/>
                <a:ea typeface="ＭＳ Ｐゴシック" pitchFamily="34" charset="-128"/>
                <a:cs typeface="Arial"/>
              </a:rPr>
            </a:br>
            <a:r>
              <a:rPr lang="en-US" sz="400" b="0" kern="300" spc="50" baseline="0" dirty="0">
                <a:solidFill>
                  <a:schemeClr val="bg2">
                    <a:lumMod val="40000"/>
                    <a:lumOff val="60000"/>
                  </a:schemeClr>
                </a:solidFill>
                <a:latin typeface="Arial"/>
                <a:ea typeface="ＭＳ Ｐゴシック" pitchFamily="34" charset="-128"/>
                <a:cs typeface="Arial"/>
              </a:rPr>
              <a:t>Copyright © 2012, SAS Institute Inc. All rights reserved.</a:t>
            </a:r>
          </a:p>
        </p:txBody>
      </p:sp>
      <p:pic>
        <p:nvPicPr>
          <p:cNvPr id="13"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79299" y="4671264"/>
            <a:ext cx="1018358" cy="235811"/>
          </a:xfrm>
          <a:prstGeom prst="rect">
            <a:avLst/>
          </a:prstGeom>
        </p:spPr>
      </p:pic>
      <p:cxnSp>
        <p:nvCxnSpPr>
          <p:cNvPr id="17" name="Straight Connector 8"/>
          <p:cNvCxnSpPr/>
          <p:nvPr/>
        </p:nvCxnSpPr>
        <p:spPr bwMode="auto">
          <a:xfrm>
            <a:off x="2635256" y="0"/>
            <a:ext cx="0" cy="914400"/>
          </a:xfrm>
          <a:prstGeom prst="line">
            <a:avLst/>
          </a:prstGeom>
          <a:solidFill>
            <a:schemeClr val="accent1"/>
          </a:solidFill>
          <a:ln w="12700" cap="flat" cmpd="sng" algn="ctr">
            <a:gradFill flip="none" rotWithShape="1">
              <a:gsLst>
                <a:gs pos="0">
                  <a:schemeClr val="bg2"/>
                </a:gs>
                <a:gs pos="100000">
                  <a:schemeClr val="bg2">
                    <a:alpha val="0"/>
                  </a:schemeClr>
                </a:gs>
              </a:gsLst>
              <a:lin ang="5400000" scaled="1"/>
              <a:tileRect/>
            </a:gradFill>
            <a:prstDash val="solid"/>
            <a:round/>
            <a:headEnd type="none" w="med" len="med"/>
            <a:tailEnd type="none" w="med" len="med"/>
          </a:ln>
          <a:effectLst/>
        </p:spPr>
      </p:cxnSp>
    </p:spTree>
    <p:extLst>
      <p:ext uri="{BB962C8B-B14F-4D97-AF65-F5344CB8AC3E}">
        <p14:creationId xmlns:p14="http://schemas.microsoft.com/office/powerpoint/2010/main" val="210105904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wo Content">
    <p:spTree>
      <p:nvGrpSpPr>
        <p:cNvPr id="1" name=""/>
        <p:cNvGrpSpPr/>
        <p:nvPr/>
      </p:nvGrpSpPr>
      <p:grpSpPr>
        <a:xfrm>
          <a:off x="0" y="0"/>
          <a:ext cx="0" cy="0"/>
          <a:chOff x="0" y="0"/>
          <a:chExt cx="0" cy="0"/>
        </a:xfrm>
      </p:grpSpPr>
      <p:pic>
        <p:nvPicPr>
          <p:cNvPr id="3" name="Picture 8" descr="C:\Users\RussianBear\Desktop\OnCloud_Jon\CloudComputing_NIST_IMAGES\PanoramicBLU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02425"/>
            <a:ext cx="9144000" cy="292989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hasCustomPrompt="1"/>
          </p:nvPr>
        </p:nvSpPr>
        <p:spPr>
          <a:xfrm>
            <a:off x="119818" y="141044"/>
            <a:ext cx="2515438" cy="584775"/>
          </a:xfrm>
        </p:spPr>
        <p:txBody>
          <a:bodyPr/>
          <a:lstStyle/>
          <a:p>
            <a:r>
              <a:rPr lang="en-US" dirty="0" smtClean="0"/>
              <a:t>Click to edit title</a:t>
            </a:r>
            <a:endParaRPr lang="en-US" dirty="0"/>
          </a:p>
        </p:txBody>
      </p:sp>
      <p:sp>
        <p:nvSpPr>
          <p:cNvPr id="9" name="Text Placeholder 2"/>
          <p:cNvSpPr>
            <a:spLocks noGrp="1"/>
          </p:cNvSpPr>
          <p:nvPr>
            <p:ph type="body" sz="quarter" idx="12" hasCustomPrompt="1"/>
          </p:nvPr>
        </p:nvSpPr>
        <p:spPr>
          <a:xfrm>
            <a:off x="2635250" y="251605"/>
            <a:ext cx="6051550" cy="338554"/>
          </a:xfrm>
        </p:spPr>
        <p:txBody>
          <a:bodyPr anchor="ctr"/>
          <a:lstStyle>
            <a:lvl1pPr marL="0" indent="0" algn="l">
              <a:lnSpc>
                <a:spcPct val="100000"/>
              </a:lnSpc>
              <a:buNone/>
              <a:defRPr sz="1600" b="1" i="0" cap="all" baseline="0">
                <a:solidFill>
                  <a:schemeClr val="tx2">
                    <a:lumMod val="50000"/>
                  </a:schemeClr>
                </a:solidFill>
              </a:defRPr>
            </a:lvl1pPr>
          </a:lstStyle>
          <a:p>
            <a:pPr lvl="0"/>
            <a:r>
              <a:rPr lang="en-US" dirty="0" smtClean="0"/>
              <a:t>Click to edit subtitle</a:t>
            </a:r>
          </a:p>
        </p:txBody>
      </p:sp>
      <p:sp>
        <p:nvSpPr>
          <p:cNvPr id="17" name="Content Placeholder 3"/>
          <p:cNvSpPr>
            <a:spLocks noGrp="1"/>
          </p:cNvSpPr>
          <p:nvPr>
            <p:ph sz="quarter" idx="13" hasCustomPrompt="1"/>
          </p:nvPr>
        </p:nvSpPr>
        <p:spPr>
          <a:xfrm>
            <a:off x="468313" y="1879253"/>
            <a:ext cx="4010025" cy="1384995"/>
          </a:xfrm>
        </p:spPr>
        <p:txBody>
          <a:bodyPr wrap="square" anchor="ctr">
            <a:spAutoFit/>
          </a:bodyPr>
          <a:lstStyle>
            <a:lvl1pPr>
              <a:buClr>
                <a:schemeClr val="bg1"/>
              </a:buClr>
              <a:defRPr baseline="0">
                <a:solidFill>
                  <a:schemeClr val="bg1"/>
                </a:solidFill>
              </a:defRPr>
            </a:lvl1pPr>
            <a:lvl2pPr>
              <a:buClr>
                <a:schemeClr val="bg1"/>
              </a:buClr>
              <a:defRPr baseline="0">
                <a:solidFill>
                  <a:schemeClr val="bg1"/>
                </a:solidFill>
              </a:defRPr>
            </a:lvl2pPr>
            <a:lvl3pPr>
              <a:buClr>
                <a:schemeClr val="bg1"/>
              </a:buClr>
              <a:defRPr baseline="0">
                <a:solidFill>
                  <a:schemeClr val="bg1"/>
                </a:solidFill>
              </a:defRPr>
            </a:lvl3pPr>
            <a:lvl4pPr>
              <a:buClr>
                <a:schemeClr val="bg1"/>
              </a:buClr>
              <a:defRPr baseline="0">
                <a:solidFill>
                  <a:schemeClr val="bg1"/>
                </a:solidFill>
              </a:defRPr>
            </a:lvl4pPr>
            <a:lvl5pPr>
              <a:buClr>
                <a:schemeClr val="bg1"/>
              </a:buClr>
              <a:defRPr baseline="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4"/>
          <p:cNvSpPr>
            <a:spLocks noGrp="1"/>
          </p:cNvSpPr>
          <p:nvPr>
            <p:ph sz="quarter" idx="14" hasCustomPrompt="1"/>
          </p:nvPr>
        </p:nvSpPr>
        <p:spPr>
          <a:xfrm>
            <a:off x="4664075" y="1879253"/>
            <a:ext cx="4022725" cy="1384995"/>
          </a:xfrm>
        </p:spPr>
        <p:txBody>
          <a:bodyPr anchor="ctr"/>
          <a:lstStyle>
            <a:lvl1pPr>
              <a:buClr>
                <a:schemeClr val="bg1"/>
              </a:buClr>
              <a:defRPr baseline="0">
                <a:solidFill>
                  <a:schemeClr val="bg1"/>
                </a:solidFill>
              </a:defRPr>
            </a:lvl1pPr>
            <a:lvl2pPr>
              <a:buClr>
                <a:schemeClr val="bg1"/>
              </a:buClr>
              <a:defRPr baseline="0">
                <a:solidFill>
                  <a:schemeClr val="bg1"/>
                </a:solidFill>
              </a:defRPr>
            </a:lvl2pPr>
            <a:lvl3pPr>
              <a:buClr>
                <a:schemeClr val="bg1"/>
              </a:buClr>
              <a:defRPr baseline="0">
                <a:solidFill>
                  <a:schemeClr val="bg1"/>
                </a:solidFill>
              </a:defRPr>
            </a:lvl3pPr>
            <a:lvl4pPr>
              <a:buClr>
                <a:schemeClr val="bg1"/>
              </a:buClr>
              <a:defRPr baseline="0">
                <a:solidFill>
                  <a:schemeClr val="bg1"/>
                </a:solidFill>
              </a:defRPr>
            </a:lvl4pPr>
            <a:lvl5pPr>
              <a:buClr>
                <a:schemeClr val="bg1"/>
              </a:buClr>
              <a:defRPr baseline="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TextBox 5"/>
          <p:cNvSpPr txBox="1"/>
          <p:nvPr/>
        </p:nvSpPr>
        <p:spPr>
          <a:xfrm>
            <a:off x="0" y="4928056"/>
            <a:ext cx="1931989" cy="215444"/>
          </a:xfrm>
          <a:prstGeom prst="rect">
            <a:avLst/>
          </a:prstGeom>
          <a:noFill/>
        </p:spPr>
        <p:txBody>
          <a:bodyPr wrap="square" anchor="ctr">
            <a:spAutoFit/>
          </a:bodyPr>
          <a:lstStyle/>
          <a:p>
            <a:pPr algn="l" defTabSz="274320" eaLnBrk="0" hangingPunct="0">
              <a:defRPr/>
            </a:pPr>
            <a:r>
              <a:rPr lang="en-US" sz="400" b="0" kern="300" spc="50" baseline="0" dirty="0">
                <a:solidFill>
                  <a:schemeClr val="bg2">
                    <a:lumMod val="40000"/>
                    <a:lumOff val="60000"/>
                  </a:schemeClr>
                </a:solidFill>
                <a:latin typeface="Arial"/>
                <a:ea typeface="ＭＳ Ｐゴシック" pitchFamily="34" charset="-128"/>
                <a:cs typeface="Arial"/>
              </a:rPr>
              <a:t/>
            </a:r>
            <a:br>
              <a:rPr lang="en-US" sz="400" b="0" kern="300" spc="50" baseline="0" dirty="0">
                <a:solidFill>
                  <a:schemeClr val="bg2">
                    <a:lumMod val="40000"/>
                    <a:lumOff val="60000"/>
                  </a:schemeClr>
                </a:solidFill>
                <a:latin typeface="Arial"/>
                <a:ea typeface="ＭＳ Ｐゴシック" pitchFamily="34" charset="-128"/>
                <a:cs typeface="Arial"/>
              </a:rPr>
            </a:br>
            <a:r>
              <a:rPr lang="en-US" sz="400" b="0" kern="300" spc="50" baseline="0" dirty="0">
                <a:solidFill>
                  <a:schemeClr val="bg2">
                    <a:lumMod val="40000"/>
                    <a:lumOff val="60000"/>
                  </a:schemeClr>
                </a:solidFill>
                <a:latin typeface="Arial"/>
                <a:ea typeface="ＭＳ Ｐゴシック" pitchFamily="34" charset="-128"/>
                <a:cs typeface="Arial"/>
              </a:rPr>
              <a:t>Copyright © 2012, SAS Institute Inc. All rights reserved.</a:t>
            </a:r>
          </a:p>
        </p:txBody>
      </p:sp>
      <p:pic>
        <p:nvPicPr>
          <p:cNvPr id="5"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0441" y="4670708"/>
            <a:ext cx="1018358" cy="236924"/>
          </a:xfrm>
          <a:prstGeom prst="rect">
            <a:avLst/>
          </a:prstGeom>
        </p:spPr>
      </p:pic>
      <p:cxnSp>
        <p:nvCxnSpPr>
          <p:cNvPr id="6" name="Straight Connector 7"/>
          <p:cNvCxnSpPr/>
          <p:nvPr/>
        </p:nvCxnSpPr>
        <p:spPr bwMode="auto">
          <a:xfrm>
            <a:off x="2635256" y="0"/>
            <a:ext cx="0" cy="914400"/>
          </a:xfrm>
          <a:prstGeom prst="line">
            <a:avLst/>
          </a:prstGeom>
          <a:solidFill>
            <a:schemeClr val="accent1"/>
          </a:solidFill>
          <a:ln w="12700" cap="flat" cmpd="sng" algn="ctr">
            <a:gradFill flip="none" rotWithShape="1">
              <a:gsLst>
                <a:gs pos="0">
                  <a:schemeClr val="bg2"/>
                </a:gs>
                <a:gs pos="100000">
                  <a:schemeClr val="bg2">
                    <a:alpha val="0"/>
                  </a:schemeClr>
                </a:gs>
              </a:gsLst>
              <a:lin ang="5400000" scaled="1"/>
              <a:tileRect/>
            </a:gradFill>
            <a:prstDash val="solid"/>
            <a:round/>
            <a:headEnd type="none" w="med" len="med"/>
            <a:tailEnd type="none" w="med" len="med"/>
          </a:ln>
          <a:effectLst/>
        </p:spPr>
      </p:cxnSp>
    </p:spTree>
    <p:extLst>
      <p:ext uri="{BB962C8B-B14F-4D97-AF65-F5344CB8AC3E}">
        <p14:creationId xmlns:p14="http://schemas.microsoft.com/office/powerpoint/2010/main" val="46275379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Comparison">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9818" y="141044"/>
            <a:ext cx="2515438" cy="584775"/>
          </a:xfrm>
        </p:spPr>
        <p:txBody>
          <a:bodyPr/>
          <a:lstStyle/>
          <a:p>
            <a:r>
              <a:rPr lang="en-US" dirty="0" smtClean="0"/>
              <a:t>Click to edit title</a:t>
            </a:r>
            <a:endParaRPr lang="en-US" dirty="0"/>
          </a:p>
        </p:txBody>
      </p:sp>
      <p:sp>
        <p:nvSpPr>
          <p:cNvPr id="5" name="Text Placeholder 2"/>
          <p:cNvSpPr>
            <a:spLocks noGrp="1"/>
          </p:cNvSpPr>
          <p:nvPr>
            <p:ph type="body" sz="quarter" idx="3" hasCustomPrompt="1"/>
          </p:nvPr>
        </p:nvSpPr>
        <p:spPr>
          <a:xfrm>
            <a:off x="2635256" y="257356"/>
            <a:ext cx="6047152" cy="338554"/>
          </a:xfrm>
        </p:spPr>
        <p:txBody>
          <a:bodyPr wrap="square" anchor="ctr">
            <a:spAutoFit/>
          </a:bodyPr>
          <a:lstStyle>
            <a:lvl1pPr marL="0" indent="0">
              <a:lnSpc>
                <a:spcPct val="100000"/>
              </a:lnSpc>
              <a:buFont typeface="Arial" pitchFamily="34" charset="0"/>
              <a:buNone/>
              <a:defRPr sz="1600" b="1" cap="all" baseline="0">
                <a:solidFill>
                  <a:schemeClr val="tx2">
                    <a:lumMod val="50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subtitle</a:t>
            </a:r>
          </a:p>
        </p:txBody>
      </p:sp>
      <p:sp>
        <p:nvSpPr>
          <p:cNvPr id="6" name="Content Placeholder 3"/>
          <p:cNvSpPr>
            <a:spLocks noGrp="1"/>
          </p:cNvSpPr>
          <p:nvPr>
            <p:ph sz="quarter" idx="4" hasCustomPrompt="1"/>
          </p:nvPr>
        </p:nvSpPr>
        <p:spPr>
          <a:xfrm>
            <a:off x="457201" y="1879253"/>
            <a:ext cx="3883025" cy="1384995"/>
          </a:xfrm>
        </p:spPr>
        <p:txBody>
          <a:bodyPr wrap="square" anchor="ctr">
            <a:spAutoFit/>
          </a:bodyPr>
          <a:lstStyle>
            <a:lvl1pPr>
              <a:defRPr sz="1800" baseline="0"/>
            </a:lvl1pPr>
            <a:lvl2pPr>
              <a:defRPr sz="1600" baseline="0"/>
            </a:lvl2pPr>
            <a:lvl3pPr>
              <a:defRPr sz="1400"/>
            </a:lvl3pPr>
            <a:lvl4pPr>
              <a:defRPr sz="1200"/>
            </a:lvl4pPr>
            <a:lvl5pPr>
              <a:defRPr sz="1000" baseline="0"/>
            </a:lvl5pPr>
            <a:lvl6pPr>
              <a:defRPr sz="1600"/>
            </a:lvl6pPr>
            <a:lvl7pPr>
              <a:defRPr sz="1600"/>
            </a:lvl7pPr>
            <a:lvl8pPr>
              <a:defRPr sz="1600"/>
            </a:lvl8pPr>
            <a:lvl9pPr>
              <a:defRPr sz="16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4"/>
          <p:cNvSpPr>
            <a:spLocks noGrp="1"/>
          </p:cNvSpPr>
          <p:nvPr>
            <p:ph sz="quarter" idx="15" hasCustomPrompt="1"/>
          </p:nvPr>
        </p:nvSpPr>
        <p:spPr>
          <a:xfrm>
            <a:off x="4802187" y="1879253"/>
            <a:ext cx="3880221" cy="1384995"/>
          </a:xfrm>
        </p:spPr>
        <p:txBody>
          <a:bodyPr wrap="square">
            <a:spAutoFit/>
          </a:bodyPr>
          <a:lstStyle>
            <a:lvl1pPr>
              <a:defRPr baseline="0"/>
            </a:lvl1pPr>
            <a:lvl2pPr>
              <a:defRPr baseline="0"/>
            </a:lvl2pPr>
            <a:lvl3pPr>
              <a:defRPr baseline="0"/>
            </a:lvl3pPr>
            <a:lvl4pPr>
              <a:defRPr baseline="0"/>
            </a:lvl4pPr>
            <a:lvl5pPr>
              <a:defRPr baseline="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extBox 5"/>
          <p:cNvSpPr txBox="1"/>
          <p:nvPr/>
        </p:nvSpPr>
        <p:spPr>
          <a:xfrm>
            <a:off x="0" y="4928056"/>
            <a:ext cx="1931989" cy="215444"/>
          </a:xfrm>
          <a:prstGeom prst="rect">
            <a:avLst/>
          </a:prstGeom>
          <a:noFill/>
        </p:spPr>
        <p:txBody>
          <a:bodyPr wrap="square" anchor="ctr">
            <a:spAutoFit/>
          </a:bodyPr>
          <a:lstStyle/>
          <a:p>
            <a:pPr algn="l" eaLnBrk="0" hangingPunct="0">
              <a:defRPr/>
            </a:pPr>
            <a:r>
              <a:rPr lang="en-US" sz="400" b="0" kern="300" spc="50" dirty="0">
                <a:solidFill>
                  <a:schemeClr val="bg2">
                    <a:lumMod val="40000"/>
                    <a:lumOff val="60000"/>
                  </a:schemeClr>
                </a:solidFill>
                <a:latin typeface="Arial"/>
                <a:ea typeface="ＭＳ Ｐゴシック" pitchFamily="34" charset="-128"/>
                <a:cs typeface="Arial"/>
              </a:rPr>
              <a:t/>
            </a:r>
            <a:br>
              <a:rPr lang="en-US" sz="400" b="0" kern="300" spc="50" dirty="0">
                <a:solidFill>
                  <a:schemeClr val="bg2">
                    <a:lumMod val="40000"/>
                    <a:lumOff val="60000"/>
                  </a:schemeClr>
                </a:solidFill>
                <a:latin typeface="Arial"/>
                <a:ea typeface="ＭＳ Ｐゴシック" pitchFamily="34" charset="-128"/>
                <a:cs typeface="Arial"/>
              </a:rPr>
            </a:br>
            <a:r>
              <a:rPr lang="en-US" sz="400" b="0" kern="300" spc="50" dirty="0">
                <a:solidFill>
                  <a:schemeClr val="bg2">
                    <a:lumMod val="40000"/>
                    <a:lumOff val="60000"/>
                  </a:schemeClr>
                </a:solidFill>
                <a:latin typeface="Arial"/>
                <a:ea typeface="ＭＳ Ｐゴシック" pitchFamily="34" charset="-128"/>
                <a:cs typeface="Arial"/>
              </a:rPr>
              <a:t>Copyright © 2012, SAS Institute Inc. All rights reserved.</a:t>
            </a:r>
          </a:p>
        </p:txBody>
      </p:sp>
      <p:pic>
        <p:nvPicPr>
          <p:cNvPr id="19"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0441" y="4670708"/>
            <a:ext cx="1018358" cy="236924"/>
          </a:xfrm>
          <a:prstGeom prst="rect">
            <a:avLst/>
          </a:prstGeom>
        </p:spPr>
      </p:pic>
      <p:cxnSp>
        <p:nvCxnSpPr>
          <p:cNvPr id="16" name="Straight Connector 7"/>
          <p:cNvCxnSpPr/>
          <p:nvPr/>
        </p:nvCxnSpPr>
        <p:spPr bwMode="auto">
          <a:xfrm>
            <a:off x="2635256" y="0"/>
            <a:ext cx="0" cy="914400"/>
          </a:xfrm>
          <a:prstGeom prst="line">
            <a:avLst/>
          </a:prstGeom>
          <a:solidFill>
            <a:schemeClr val="accent1"/>
          </a:solidFill>
          <a:ln w="12700" cap="flat" cmpd="sng" algn="ctr">
            <a:gradFill flip="none" rotWithShape="1">
              <a:gsLst>
                <a:gs pos="0">
                  <a:schemeClr val="bg2"/>
                </a:gs>
                <a:gs pos="100000">
                  <a:schemeClr val="bg2">
                    <a:alpha val="0"/>
                  </a:schemeClr>
                </a:gs>
              </a:gsLst>
              <a:lin ang="5400000" scaled="1"/>
              <a:tileRect/>
            </a:gradFill>
            <a:prstDash val="solid"/>
            <a:round/>
            <a:headEnd type="none" w="med" len="med"/>
            <a:tailEnd type="none" w="med" len="med"/>
          </a:ln>
          <a:effectLst/>
        </p:spPr>
      </p:cxnSp>
    </p:spTree>
    <p:extLst>
      <p:ext uri="{BB962C8B-B14F-4D97-AF65-F5344CB8AC3E}">
        <p14:creationId xmlns:p14="http://schemas.microsoft.com/office/powerpoint/2010/main" val="2594131585"/>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10" Type="http://schemas.openxmlformats.org/officeDocument/2006/relationships/image" Target="../media/image11.jpeg"/><Relationship Id="rId4" Type="http://schemas.openxmlformats.org/officeDocument/2006/relationships/slideLayout" Target="../slideLayouts/slideLayout20.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image" Target="../media/image13.png"/><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image" Target="../media/image18.png"/><Relationship Id="rId2" Type="http://schemas.openxmlformats.org/officeDocument/2006/relationships/slideLayout" Target="../slideLayouts/slideLayout47.xml"/><Relationship Id="rId16" Type="http://schemas.openxmlformats.org/officeDocument/2006/relationships/theme" Target="../theme/theme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4" descr="Footer_16x9_06.png"/>
          <p:cNvPicPr>
            <a:picLocks/>
          </p:cNvPicPr>
          <p:nvPr/>
        </p:nvPicPr>
        <p:blipFill>
          <a:blip r:embed="rId18"/>
          <a:srcRect/>
          <a:stretch>
            <a:fillRect/>
          </a:stretch>
        </p:blipFill>
        <p:spPr bwMode="auto">
          <a:xfrm>
            <a:off x="0" y="4778375"/>
            <a:ext cx="9144000" cy="365125"/>
          </a:xfrm>
          <a:prstGeom prst="rect">
            <a:avLst/>
          </a:prstGeom>
          <a:noFill/>
          <a:ln w="9525">
            <a:noFill/>
            <a:miter lim="800000"/>
            <a:headEnd/>
            <a:tailEnd/>
          </a:ln>
        </p:spPr>
      </p:pic>
      <p:sp>
        <p:nvSpPr>
          <p:cNvPr id="5" name="Title Placeholder 1"/>
          <p:cNvSpPr>
            <a:spLocks noGrp="1"/>
          </p:cNvSpPr>
          <p:nvPr>
            <p:ph type="title"/>
          </p:nvPr>
        </p:nvSpPr>
        <p:spPr>
          <a:xfrm>
            <a:off x="119818" y="4807"/>
            <a:ext cx="2515438" cy="857250"/>
          </a:xfrm>
          <a:prstGeom prst="rect">
            <a:avLst/>
          </a:prstGeom>
        </p:spPr>
        <p:txBody>
          <a:bodyPr vert="horz" wrap="square" lIns="91440" tIns="45720" rIns="91440" bIns="45720" rtlCol="0" anchor="ctr">
            <a:sp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879253"/>
            <a:ext cx="8229600" cy="1384995"/>
          </a:xfrm>
          <a:prstGeom prst="rect">
            <a:avLst/>
          </a:prstGeom>
        </p:spPr>
        <p:txBody>
          <a:bodyPr vert="horz" lIns="91440" tIns="45720" rIns="91440" bIns="45720" rtlCol="0" anchor="ctr">
            <a:spAutoFit/>
          </a:body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8" name="TextBox 3"/>
          <p:cNvSpPr txBox="1"/>
          <p:nvPr/>
        </p:nvSpPr>
        <p:spPr>
          <a:xfrm>
            <a:off x="0" y="4928056"/>
            <a:ext cx="1931989" cy="215444"/>
          </a:xfrm>
          <a:prstGeom prst="rect">
            <a:avLst/>
          </a:prstGeom>
          <a:noFill/>
        </p:spPr>
        <p:txBody>
          <a:bodyPr wrap="square" anchor="ctr">
            <a:spAutoFit/>
          </a:bodyPr>
          <a:lstStyle/>
          <a:p>
            <a:pPr algn="l" eaLnBrk="0" hangingPunct="0">
              <a:defRPr/>
            </a:pPr>
            <a:r>
              <a:rPr lang="en-US" sz="400" b="0" kern="300" spc="50" dirty="0">
                <a:solidFill>
                  <a:schemeClr val="accent2">
                    <a:lumMod val="60000"/>
                    <a:lumOff val="40000"/>
                  </a:schemeClr>
                </a:solidFill>
                <a:latin typeface="Arial"/>
                <a:ea typeface="ＭＳ Ｐゴシック" pitchFamily="34" charset="-128"/>
                <a:cs typeface="Arial"/>
              </a:rPr>
              <a:t/>
            </a:r>
            <a:br>
              <a:rPr lang="en-US" sz="400" b="0" kern="300" spc="50" dirty="0">
                <a:solidFill>
                  <a:schemeClr val="accent2">
                    <a:lumMod val="60000"/>
                    <a:lumOff val="40000"/>
                  </a:schemeClr>
                </a:solidFill>
                <a:latin typeface="Arial"/>
                <a:ea typeface="ＭＳ Ｐゴシック" pitchFamily="34" charset="-128"/>
                <a:cs typeface="Arial"/>
              </a:rPr>
            </a:br>
            <a:r>
              <a:rPr lang="en-US" sz="400" b="0" kern="300" spc="50" dirty="0">
                <a:solidFill>
                  <a:schemeClr val="accent2">
                    <a:lumMod val="60000"/>
                    <a:lumOff val="40000"/>
                  </a:schemeClr>
                </a:solidFill>
                <a:latin typeface="Arial"/>
                <a:ea typeface="ＭＳ Ｐゴシック" pitchFamily="34" charset="-128"/>
                <a:cs typeface="Arial"/>
              </a:rPr>
              <a:t>Copyright © 2012, SAS Institute Inc. All rights reserved.</a:t>
            </a:r>
          </a:p>
        </p:txBody>
      </p:sp>
    </p:spTree>
    <p:extLst>
      <p:ext uri="{BB962C8B-B14F-4D97-AF65-F5344CB8AC3E}">
        <p14:creationId xmlns:p14="http://schemas.microsoft.com/office/powerpoint/2010/main" val="524744438"/>
      </p:ext>
    </p:extLst>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912" r:id="rId13"/>
    <p:sldLayoutId id="2147483913" r:id="rId14"/>
    <p:sldLayoutId id="2147483914" r:id="rId15"/>
    <p:sldLayoutId id="2147483915" r:id="rId16"/>
  </p:sldLayoutIdLst>
  <p:transition>
    <p:fade/>
  </p:transition>
  <p:timing>
    <p:tnLst>
      <p:par>
        <p:cTn id="1" dur="indefinite" restart="never" nodeType="tmRoot"/>
      </p:par>
    </p:tnLst>
  </p:timing>
  <p:txStyles>
    <p:titleStyle>
      <a:lvl1pPr algn="r" defTabSz="182880" rtl="0" eaLnBrk="1" latinLnBrk="0" hangingPunct="1">
        <a:spcBef>
          <a:spcPct val="0"/>
        </a:spcBef>
        <a:buNone/>
        <a:defRPr sz="1600" kern="1200" cap="all" baseline="0">
          <a:solidFill>
            <a:schemeClr val="accent3"/>
          </a:solidFill>
          <a:latin typeface="+mj-lt"/>
          <a:ea typeface="+mj-ea"/>
          <a:cs typeface="+mj-cs"/>
        </a:defRPr>
      </a:lvl1pPr>
    </p:titleStyle>
    <p:bodyStyle>
      <a:lvl1pPr marL="182880" indent="-182880" algn="l" defTabSz="365760" rtl="0" eaLnBrk="1" latinLnBrk="0" hangingPunct="1">
        <a:lnSpc>
          <a:spcPct val="120000"/>
        </a:lnSpc>
        <a:spcBef>
          <a:spcPts val="0"/>
        </a:spcBef>
        <a:buClr>
          <a:schemeClr val="accent2"/>
        </a:buClr>
        <a:buSzPct val="80000"/>
        <a:buFont typeface="Arial" pitchFamily="34" charset="0"/>
        <a:buChar char="•"/>
        <a:defRPr sz="1800" b="0" kern="1200" cap="none" baseline="0">
          <a:solidFill>
            <a:schemeClr val="tx2">
              <a:lumMod val="50000"/>
            </a:schemeClr>
          </a:solidFill>
          <a:latin typeface="+mn-lt"/>
          <a:ea typeface="+mn-ea"/>
          <a:cs typeface="+mn-cs"/>
        </a:defRPr>
      </a:lvl1pPr>
      <a:lvl2pPr marL="365760" indent="-182880" algn="l" defTabSz="365760" rtl="0" eaLnBrk="1" latinLnBrk="0" hangingPunct="1">
        <a:lnSpc>
          <a:spcPct val="120000"/>
        </a:lnSpc>
        <a:spcBef>
          <a:spcPts val="0"/>
        </a:spcBef>
        <a:buClr>
          <a:schemeClr val="accent2"/>
        </a:buClr>
        <a:buSzPct val="80000"/>
        <a:buFont typeface="Arial" pitchFamily="34" charset="0"/>
        <a:buChar char="•"/>
        <a:tabLst/>
        <a:defRPr sz="1600" kern="1200" baseline="0">
          <a:solidFill>
            <a:schemeClr val="tx2">
              <a:lumMod val="50000"/>
            </a:schemeClr>
          </a:solidFill>
          <a:latin typeface="+mn-lt"/>
          <a:ea typeface="+mn-ea"/>
          <a:cs typeface="+mn-cs"/>
        </a:defRPr>
      </a:lvl2pPr>
      <a:lvl3pPr marL="548640" indent="-182880" algn="l" defTabSz="365760" rtl="0" eaLnBrk="1" latinLnBrk="0" hangingPunct="1">
        <a:lnSpc>
          <a:spcPct val="120000"/>
        </a:lnSpc>
        <a:spcBef>
          <a:spcPts val="0"/>
        </a:spcBef>
        <a:buClr>
          <a:schemeClr val="accent2"/>
        </a:buClr>
        <a:buSzPct val="80000"/>
        <a:buFont typeface="Arial" pitchFamily="34" charset="0"/>
        <a:buChar char="•"/>
        <a:defRPr sz="1400" kern="1200" baseline="0">
          <a:solidFill>
            <a:schemeClr val="tx2">
              <a:lumMod val="50000"/>
            </a:schemeClr>
          </a:solidFill>
          <a:latin typeface="+mn-lt"/>
          <a:ea typeface="+mn-ea"/>
          <a:cs typeface="+mn-cs"/>
        </a:defRPr>
      </a:lvl3pPr>
      <a:lvl4pPr marL="731520" indent="-182880" algn="l" defTabSz="365760" rtl="0" eaLnBrk="1" latinLnBrk="0" hangingPunct="1">
        <a:lnSpc>
          <a:spcPct val="120000"/>
        </a:lnSpc>
        <a:spcBef>
          <a:spcPts val="0"/>
        </a:spcBef>
        <a:buClr>
          <a:schemeClr val="accent2"/>
        </a:buClr>
        <a:buSzPct val="80000"/>
        <a:buFont typeface="Arial" pitchFamily="34" charset="0"/>
        <a:buChar char="•"/>
        <a:defRPr sz="1200" kern="1200" baseline="0">
          <a:solidFill>
            <a:schemeClr val="tx2">
              <a:lumMod val="50000"/>
            </a:schemeClr>
          </a:solidFill>
          <a:latin typeface="+mn-lt"/>
          <a:ea typeface="+mn-ea"/>
          <a:cs typeface="+mn-cs"/>
        </a:defRPr>
      </a:lvl4pPr>
      <a:lvl5pPr marL="902970" indent="-171450" algn="l" defTabSz="365760" rtl="0" eaLnBrk="1" latinLnBrk="0" hangingPunct="1">
        <a:lnSpc>
          <a:spcPct val="120000"/>
        </a:lnSpc>
        <a:spcBef>
          <a:spcPts val="0"/>
        </a:spcBef>
        <a:buClr>
          <a:schemeClr val="accent2"/>
        </a:buClr>
        <a:buSzPct val="80000"/>
        <a:buFont typeface="Arial" pitchFamily="34" charset="0"/>
        <a:buChar char="•"/>
        <a:defRPr sz="1000" kern="1200" baseline="0">
          <a:solidFill>
            <a:schemeClr val="tx2">
              <a:lumMod val="50000"/>
            </a:schemeClr>
          </a:solidFill>
          <a:latin typeface="+mn-lt"/>
          <a:ea typeface="+mn-ea"/>
          <a:cs typeface="+mn-cs"/>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0" y="4787900"/>
            <a:ext cx="9144000" cy="357447"/>
          </a:xfrm>
          <a:prstGeom prst="rect">
            <a:avLst/>
          </a:prstGeom>
        </p:spPr>
      </p:pic>
      <p:sp>
        <p:nvSpPr>
          <p:cNvPr id="5" name="Title Placeholder 1"/>
          <p:cNvSpPr>
            <a:spLocks noGrp="1"/>
          </p:cNvSpPr>
          <p:nvPr>
            <p:ph type="title"/>
          </p:nvPr>
        </p:nvSpPr>
        <p:spPr>
          <a:xfrm>
            <a:off x="119818" y="4807"/>
            <a:ext cx="2515438" cy="857250"/>
          </a:xfrm>
          <a:prstGeom prst="rect">
            <a:avLst/>
          </a:prstGeom>
        </p:spPr>
        <p:txBody>
          <a:bodyPr vert="horz" wrap="square" lIns="91440" tIns="45720" rIns="91440" bIns="45720" rtlCol="0" anchor="ctr">
            <a:sp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879253"/>
            <a:ext cx="8229600" cy="1384995"/>
          </a:xfrm>
          <a:prstGeom prst="rect">
            <a:avLst/>
          </a:prstGeom>
        </p:spPr>
        <p:txBody>
          <a:bodyPr vert="horz" lIns="91440" tIns="45720" rIns="91440" bIns="45720" rtlCol="0" anchor="ctr">
            <a:spAutoFit/>
          </a:body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9" name="TextBox 3"/>
          <p:cNvSpPr txBox="1"/>
          <p:nvPr/>
        </p:nvSpPr>
        <p:spPr>
          <a:xfrm>
            <a:off x="0" y="4928056"/>
            <a:ext cx="1931989" cy="215444"/>
          </a:xfrm>
          <a:prstGeom prst="rect">
            <a:avLst/>
          </a:prstGeom>
          <a:noFill/>
        </p:spPr>
        <p:txBody>
          <a:bodyPr wrap="square" anchor="ctr">
            <a:spAutoFit/>
          </a:bodyPr>
          <a:lstStyle/>
          <a:p>
            <a:pPr algn="l" eaLnBrk="0" hangingPunct="0">
              <a:defRPr/>
            </a:pPr>
            <a:r>
              <a:rPr lang="en-US" sz="400" b="0" kern="300" spc="50" dirty="0">
                <a:solidFill>
                  <a:srgbClr val="C00000"/>
                </a:solidFill>
                <a:latin typeface="Arial"/>
                <a:ea typeface="ＭＳ Ｐゴシック" pitchFamily="34" charset="-128"/>
                <a:cs typeface="Arial"/>
              </a:rPr>
              <a:t/>
            </a:r>
            <a:br>
              <a:rPr lang="en-US" sz="400" b="0" kern="300" spc="50" dirty="0">
                <a:solidFill>
                  <a:srgbClr val="C00000"/>
                </a:solidFill>
                <a:latin typeface="Arial"/>
                <a:ea typeface="ＭＳ Ｐゴシック" pitchFamily="34" charset="-128"/>
                <a:cs typeface="Arial"/>
              </a:rPr>
            </a:br>
            <a:r>
              <a:rPr lang="en-US" sz="400" b="0" kern="300" spc="50" dirty="0">
                <a:solidFill>
                  <a:srgbClr val="C00000"/>
                </a:solidFill>
                <a:latin typeface="Arial"/>
                <a:ea typeface="ＭＳ Ｐゴシック" pitchFamily="34" charset="-128"/>
                <a:cs typeface="Arial"/>
              </a:rPr>
              <a:t>Copyright © 2012, SAS Institute Inc. All rights reserved.</a:t>
            </a:r>
          </a:p>
        </p:txBody>
      </p:sp>
      <p:sp>
        <p:nvSpPr>
          <p:cNvPr id="7" name="TextBox 4"/>
          <p:cNvSpPr txBox="1"/>
          <p:nvPr/>
        </p:nvSpPr>
        <p:spPr>
          <a:xfrm>
            <a:off x="2819401" y="4841796"/>
            <a:ext cx="3505200" cy="246221"/>
          </a:xfrm>
          <a:prstGeom prst="rect">
            <a:avLst/>
          </a:prstGeom>
          <a:noFill/>
        </p:spPr>
        <p:txBody>
          <a:bodyPr wrap="square" rtlCol="0" anchor="ctr">
            <a:spAutoFit/>
          </a:bodyPr>
          <a:lstStyle/>
          <a:p>
            <a:pPr algn="ctr" defTabSz="274320"/>
            <a:r>
              <a:rPr lang="en-US" sz="1000" b="0" spc="0" baseline="0" dirty="0" smtClean="0">
                <a:solidFill>
                  <a:schemeClr val="bg1"/>
                </a:solidFill>
                <a:latin typeface="+mn-lt"/>
                <a:cs typeface="Arial" pitchFamily="34" charset="0"/>
              </a:rPr>
              <a:t>CONFIDENTIAL  •  DO NOT DISCLOSE</a:t>
            </a:r>
            <a:endParaRPr lang="en-US" sz="1000" b="0" spc="0" baseline="0" dirty="0">
              <a:solidFill>
                <a:schemeClr val="bg1"/>
              </a:solidFill>
              <a:latin typeface="+mn-lt"/>
              <a:cs typeface="Arial" pitchFamily="34" charset="0"/>
            </a:endParaRPr>
          </a:p>
        </p:txBody>
      </p:sp>
    </p:spTree>
    <p:extLst>
      <p:ext uri="{BB962C8B-B14F-4D97-AF65-F5344CB8AC3E}">
        <p14:creationId xmlns:p14="http://schemas.microsoft.com/office/powerpoint/2010/main" val="524744438"/>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Lst>
  <p:transition>
    <p:fade/>
  </p:transition>
  <p:timing>
    <p:tnLst>
      <p:par>
        <p:cTn id="1" dur="indefinite" restart="never" nodeType="tmRoot"/>
      </p:par>
    </p:tnLst>
  </p:timing>
  <p:txStyles>
    <p:titleStyle>
      <a:lvl1pPr algn="r" defTabSz="182880" rtl="0" eaLnBrk="1" latinLnBrk="0" hangingPunct="1">
        <a:spcBef>
          <a:spcPct val="0"/>
        </a:spcBef>
        <a:buNone/>
        <a:defRPr sz="1600" kern="1200" cap="all" baseline="0">
          <a:solidFill>
            <a:schemeClr val="accent3"/>
          </a:solidFill>
          <a:latin typeface="+mj-lt"/>
          <a:ea typeface="+mj-ea"/>
          <a:cs typeface="+mj-cs"/>
        </a:defRPr>
      </a:lvl1pPr>
    </p:titleStyle>
    <p:bodyStyle>
      <a:lvl1pPr marL="182880" indent="-182880" algn="l" defTabSz="365760" rtl="0" eaLnBrk="1" latinLnBrk="0" hangingPunct="1">
        <a:lnSpc>
          <a:spcPct val="120000"/>
        </a:lnSpc>
        <a:spcBef>
          <a:spcPts val="0"/>
        </a:spcBef>
        <a:buClr>
          <a:schemeClr val="accent2"/>
        </a:buClr>
        <a:buSzPct val="80000"/>
        <a:buFont typeface="Arial" pitchFamily="34" charset="0"/>
        <a:buChar char="•"/>
        <a:defRPr sz="1800" b="0" kern="1200" cap="none" baseline="0">
          <a:solidFill>
            <a:schemeClr val="tx2">
              <a:lumMod val="50000"/>
            </a:schemeClr>
          </a:solidFill>
          <a:latin typeface="+mn-lt"/>
          <a:ea typeface="+mn-ea"/>
          <a:cs typeface="+mn-cs"/>
        </a:defRPr>
      </a:lvl1pPr>
      <a:lvl2pPr marL="365760" indent="-182880" algn="l" defTabSz="365760" rtl="0" eaLnBrk="1" latinLnBrk="0" hangingPunct="1">
        <a:lnSpc>
          <a:spcPct val="120000"/>
        </a:lnSpc>
        <a:spcBef>
          <a:spcPts val="0"/>
        </a:spcBef>
        <a:buClr>
          <a:schemeClr val="accent2"/>
        </a:buClr>
        <a:buSzPct val="80000"/>
        <a:buFont typeface="Arial" pitchFamily="34" charset="0"/>
        <a:buChar char="•"/>
        <a:tabLst/>
        <a:defRPr sz="1600" kern="1200" baseline="0">
          <a:solidFill>
            <a:schemeClr val="tx2">
              <a:lumMod val="50000"/>
            </a:schemeClr>
          </a:solidFill>
          <a:latin typeface="+mn-lt"/>
          <a:ea typeface="+mn-ea"/>
          <a:cs typeface="+mn-cs"/>
        </a:defRPr>
      </a:lvl2pPr>
      <a:lvl3pPr marL="548640" indent="-182880" algn="l" defTabSz="365760" rtl="0" eaLnBrk="1" latinLnBrk="0" hangingPunct="1">
        <a:lnSpc>
          <a:spcPct val="120000"/>
        </a:lnSpc>
        <a:spcBef>
          <a:spcPts val="0"/>
        </a:spcBef>
        <a:buClr>
          <a:schemeClr val="accent2"/>
        </a:buClr>
        <a:buSzPct val="80000"/>
        <a:buFont typeface="Arial" pitchFamily="34" charset="0"/>
        <a:buChar char="•"/>
        <a:defRPr sz="1400" kern="1200" baseline="0">
          <a:solidFill>
            <a:schemeClr val="tx2">
              <a:lumMod val="50000"/>
            </a:schemeClr>
          </a:solidFill>
          <a:latin typeface="+mn-lt"/>
          <a:ea typeface="+mn-ea"/>
          <a:cs typeface="+mn-cs"/>
        </a:defRPr>
      </a:lvl3pPr>
      <a:lvl4pPr marL="731520" indent="-182880" algn="l" defTabSz="365760" rtl="0" eaLnBrk="1" latinLnBrk="0" hangingPunct="1">
        <a:lnSpc>
          <a:spcPct val="120000"/>
        </a:lnSpc>
        <a:spcBef>
          <a:spcPts val="0"/>
        </a:spcBef>
        <a:buClr>
          <a:schemeClr val="accent2"/>
        </a:buClr>
        <a:buSzPct val="80000"/>
        <a:buFont typeface="Arial" pitchFamily="34" charset="0"/>
        <a:buChar char="•"/>
        <a:defRPr sz="1200" kern="1200" baseline="0">
          <a:solidFill>
            <a:schemeClr val="tx2">
              <a:lumMod val="50000"/>
            </a:schemeClr>
          </a:solidFill>
          <a:latin typeface="+mn-lt"/>
          <a:ea typeface="+mn-ea"/>
          <a:cs typeface="+mn-cs"/>
        </a:defRPr>
      </a:lvl4pPr>
      <a:lvl5pPr marL="902970" indent="-171450" algn="l" defTabSz="365760" rtl="0" eaLnBrk="1" latinLnBrk="0" hangingPunct="1">
        <a:lnSpc>
          <a:spcPct val="120000"/>
        </a:lnSpc>
        <a:spcBef>
          <a:spcPts val="0"/>
        </a:spcBef>
        <a:buClr>
          <a:schemeClr val="accent2"/>
        </a:buClr>
        <a:buSzPct val="80000"/>
        <a:buFont typeface="Arial" pitchFamily="34" charset="0"/>
        <a:buChar char="•"/>
        <a:defRPr sz="1000" kern="1200" baseline="0">
          <a:solidFill>
            <a:schemeClr val="tx2">
              <a:lumMod val="50000"/>
            </a:schemeClr>
          </a:solidFill>
          <a:latin typeface="+mn-lt"/>
          <a:ea typeface="+mn-ea"/>
          <a:cs typeface="+mn-cs"/>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Rectangle 4"/>
          <p:cNvSpPr>
            <a:spLocks noGrp="1" noChangeArrowheads="1"/>
          </p:cNvSpPr>
          <p:nvPr>
            <p:ph type="title"/>
          </p:nvPr>
        </p:nvSpPr>
        <p:spPr bwMode="auto">
          <a:xfrm>
            <a:off x="633415" y="133350"/>
            <a:ext cx="8205787" cy="7889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title text</a:t>
            </a:r>
          </a:p>
        </p:txBody>
      </p:sp>
      <p:sp>
        <p:nvSpPr>
          <p:cNvPr id="1027" name="Rectangle 5"/>
          <p:cNvSpPr>
            <a:spLocks noGrp="1" noChangeArrowheads="1"/>
          </p:cNvSpPr>
          <p:nvPr>
            <p:ph type="body" idx="1"/>
          </p:nvPr>
        </p:nvSpPr>
        <p:spPr bwMode="auto">
          <a:xfrm>
            <a:off x="638177" y="919163"/>
            <a:ext cx="8201025" cy="2001766"/>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smtClean="0"/>
              <a:t>Click to edit subtitle text</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028" name="Picture 4" descr="Footer_16x9_06.png"/>
          <p:cNvPicPr>
            <a:picLocks/>
          </p:cNvPicPr>
          <p:nvPr userDrawn="1"/>
        </p:nvPicPr>
        <p:blipFill>
          <a:blip r:embed="rId23" cstate="screen">
            <a:extLst>
              <a:ext uri="{28A0092B-C50C-407E-A947-70E740481C1C}">
                <a14:useLocalDpi xmlns:a14="http://schemas.microsoft.com/office/drawing/2010/main"/>
              </a:ext>
            </a:extLst>
          </a:blip>
          <a:srcRect/>
          <a:stretch>
            <a:fillRect/>
          </a:stretch>
        </p:blipFill>
        <p:spPr bwMode="auto">
          <a:xfrm>
            <a:off x="0" y="4778376"/>
            <a:ext cx="9144000" cy="365125"/>
          </a:xfrm>
          <a:prstGeom prst="rect">
            <a:avLst/>
          </a:prstGeom>
          <a:noFill/>
          <a:ln w="9525">
            <a:noFill/>
            <a:miter lim="800000"/>
            <a:headEnd/>
            <a:tailEnd/>
          </a:ln>
        </p:spPr>
      </p:pic>
    </p:spTree>
    <p:extLst>
      <p:ext uri="{BB962C8B-B14F-4D97-AF65-F5344CB8AC3E}">
        <p14:creationId xmlns:p14="http://schemas.microsoft.com/office/powerpoint/2010/main" val="3375039824"/>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 id="2147483901" r:id="rId13"/>
    <p:sldLayoutId id="2147483902" r:id="rId14"/>
    <p:sldLayoutId id="2147483903" r:id="rId15"/>
    <p:sldLayoutId id="2147483904" r:id="rId16"/>
    <p:sldLayoutId id="2147483905" r:id="rId17"/>
    <p:sldLayoutId id="2147483906" r:id="rId18"/>
    <p:sldLayoutId id="2147483907" r:id="rId19"/>
    <p:sldLayoutId id="2147483908" r:id="rId20"/>
    <p:sldLayoutId id="2147483909" r:id="rId21"/>
  </p:sldLayoutIdLst>
  <p:timing>
    <p:tnLst>
      <p:par>
        <p:cTn id="1" dur="indefinite" restart="never" nodeType="tmRoot"/>
      </p:par>
    </p:tnLst>
  </p:timing>
  <p:hf hdr="0" ftr="0" dt="0"/>
  <p:txStyles>
    <p:titleStyle>
      <a:lvl1pPr algn="l" rtl="0" eaLnBrk="0" fontAlgn="base" hangingPunct="0">
        <a:lnSpc>
          <a:spcPct val="83000"/>
        </a:lnSpc>
        <a:spcBef>
          <a:spcPct val="0"/>
        </a:spcBef>
        <a:spcAft>
          <a:spcPct val="0"/>
        </a:spcAft>
        <a:defRPr sz="3600" b="1">
          <a:solidFill>
            <a:schemeClr val="accent2"/>
          </a:solidFill>
          <a:latin typeface="+mj-lt"/>
          <a:ea typeface="ＭＳ Ｐゴシック" pitchFamily="-112" charset="-128"/>
          <a:cs typeface="ＭＳ Ｐゴシック" pitchFamily="-112" charset="-128"/>
        </a:defRPr>
      </a:lvl1pPr>
      <a:lvl2pPr algn="l" rtl="0" eaLnBrk="0" fontAlgn="base" hangingPunct="0">
        <a:lnSpc>
          <a:spcPct val="83000"/>
        </a:lnSpc>
        <a:spcBef>
          <a:spcPct val="0"/>
        </a:spcBef>
        <a:spcAft>
          <a:spcPct val="0"/>
        </a:spcAft>
        <a:defRPr sz="3600" b="1">
          <a:solidFill>
            <a:schemeClr val="accent2"/>
          </a:solidFill>
          <a:latin typeface="Arial Narrow" pitchFamily="34" charset="0"/>
          <a:ea typeface="ＭＳ Ｐゴシック" pitchFamily="-112" charset="-128"/>
          <a:cs typeface="ＭＳ Ｐゴシック" pitchFamily="-112" charset="-128"/>
        </a:defRPr>
      </a:lvl2pPr>
      <a:lvl3pPr algn="l" rtl="0" eaLnBrk="0" fontAlgn="base" hangingPunct="0">
        <a:lnSpc>
          <a:spcPct val="83000"/>
        </a:lnSpc>
        <a:spcBef>
          <a:spcPct val="0"/>
        </a:spcBef>
        <a:spcAft>
          <a:spcPct val="0"/>
        </a:spcAft>
        <a:defRPr sz="3600" b="1">
          <a:solidFill>
            <a:schemeClr val="accent2"/>
          </a:solidFill>
          <a:latin typeface="Arial Narrow" pitchFamily="34" charset="0"/>
          <a:ea typeface="ＭＳ Ｐゴシック" pitchFamily="-112" charset="-128"/>
          <a:cs typeface="ＭＳ Ｐゴシック" pitchFamily="-112" charset="-128"/>
        </a:defRPr>
      </a:lvl3pPr>
      <a:lvl4pPr algn="l" rtl="0" eaLnBrk="0" fontAlgn="base" hangingPunct="0">
        <a:lnSpc>
          <a:spcPct val="83000"/>
        </a:lnSpc>
        <a:spcBef>
          <a:spcPct val="0"/>
        </a:spcBef>
        <a:spcAft>
          <a:spcPct val="0"/>
        </a:spcAft>
        <a:defRPr sz="3600" b="1">
          <a:solidFill>
            <a:schemeClr val="accent2"/>
          </a:solidFill>
          <a:latin typeface="Arial Narrow" pitchFamily="34" charset="0"/>
          <a:ea typeface="ＭＳ Ｐゴシック" pitchFamily="-112" charset="-128"/>
          <a:cs typeface="ＭＳ Ｐゴシック" pitchFamily="-112" charset="-128"/>
        </a:defRPr>
      </a:lvl4pPr>
      <a:lvl5pPr algn="l" rtl="0" eaLnBrk="0" fontAlgn="base" hangingPunct="0">
        <a:lnSpc>
          <a:spcPct val="83000"/>
        </a:lnSpc>
        <a:spcBef>
          <a:spcPct val="0"/>
        </a:spcBef>
        <a:spcAft>
          <a:spcPct val="0"/>
        </a:spcAft>
        <a:defRPr sz="3600" b="1">
          <a:solidFill>
            <a:schemeClr val="accent2"/>
          </a:solidFill>
          <a:latin typeface="Arial Narrow" pitchFamily="34" charset="0"/>
          <a:ea typeface="ＭＳ Ｐゴシック" pitchFamily="-112" charset="-128"/>
          <a:cs typeface="ＭＳ Ｐゴシック" pitchFamily="-112" charset="-128"/>
        </a:defRPr>
      </a:lvl5pPr>
      <a:lvl6pPr marL="457200" algn="l" rtl="0" eaLnBrk="1" fontAlgn="base" hangingPunct="1">
        <a:lnSpc>
          <a:spcPct val="83000"/>
        </a:lnSpc>
        <a:spcBef>
          <a:spcPct val="0"/>
        </a:spcBef>
        <a:spcAft>
          <a:spcPct val="0"/>
        </a:spcAft>
        <a:defRPr sz="3600">
          <a:solidFill>
            <a:srgbClr val="292929"/>
          </a:solidFill>
          <a:latin typeface="Arial Narrow" pitchFamily="34" charset="0"/>
        </a:defRPr>
      </a:lvl6pPr>
      <a:lvl7pPr marL="914400" algn="l" rtl="0" eaLnBrk="1" fontAlgn="base" hangingPunct="1">
        <a:lnSpc>
          <a:spcPct val="83000"/>
        </a:lnSpc>
        <a:spcBef>
          <a:spcPct val="0"/>
        </a:spcBef>
        <a:spcAft>
          <a:spcPct val="0"/>
        </a:spcAft>
        <a:defRPr sz="3600">
          <a:solidFill>
            <a:srgbClr val="292929"/>
          </a:solidFill>
          <a:latin typeface="Arial Narrow" pitchFamily="34" charset="0"/>
        </a:defRPr>
      </a:lvl7pPr>
      <a:lvl8pPr marL="1371600" algn="l" rtl="0" eaLnBrk="1" fontAlgn="base" hangingPunct="1">
        <a:lnSpc>
          <a:spcPct val="83000"/>
        </a:lnSpc>
        <a:spcBef>
          <a:spcPct val="0"/>
        </a:spcBef>
        <a:spcAft>
          <a:spcPct val="0"/>
        </a:spcAft>
        <a:defRPr sz="3600">
          <a:solidFill>
            <a:srgbClr val="292929"/>
          </a:solidFill>
          <a:latin typeface="Arial Narrow" pitchFamily="34" charset="0"/>
        </a:defRPr>
      </a:lvl8pPr>
      <a:lvl9pPr marL="1828800" algn="l" rtl="0" eaLnBrk="1" fontAlgn="base" hangingPunct="1">
        <a:lnSpc>
          <a:spcPct val="83000"/>
        </a:lnSpc>
        <a:spcBef>
          <a:spcPct val="0"/>
        </a:spcBef>
        <a:spcAft>
          <a:spcPct val="0"/>
        </a:spcAft>
        <a:defRPr sz="3600">
          <a:solidFill>
            <a:srgbClr val="292929"/>
          </a:solidFill>
          <a:latin typeface="Arial Narrow" pitchFamily="34" charset="0"/>
        </a:defRPr>
      </a:lvl9pPr>
    </p:titleStyle>
    <p:bodyStyle>
      <a:lvl1pPr marL="347663" indent="-347663" algn="l" rtl="0" eaLnBrk="0" fontAlgn="base" hangingPunct="0">
        <a:lnSpc>
          <a:spcPct val="90000"/>
        </a:lnSpc>
        <a:spcBef>
          <a:spcPct val="35000"/>
        </a:spcBef>
        <a:spcAft>
          <a:spcPct val="17000"/>
        </a:spcAft>
        <a:buClr>
          <a:srgbClr val="97C0E6"/>
        </a:buClr>
        <a:buFont typeface="Arial" charset="0"/>
        <a:buChar char="•"/>
        <a:defRPr sz="2400">
          <a:solidFill>
            <a:schemeClr val="accent1"/>
          </a:solidFill>
          <a:latin typeface="+mn-lt"/>
          <a:ea typeface="ＭＳ Ｐゴシック" pitchFamily="-112" charset="-128"/>
          <a:cs typeface="ＭＳ Ｐゴシック" pitchFamily="-112" charset="-128"/>
        </a:defRPr>
      </a:lvl1pPr>
      <a:lvl2pPr marL="684213" indent="-222250" algn="l" rtl="0" eaLnBrk="0" fontAlgn="base" hangingPunct="0">
        <a:lnSpc>
          <a:spcPct val="92000"/>
        </a:lnSpc>
        <a:spcBef>
          <a:spcPct val="17000"/>
        </a:spcBef>
        <a:spcAft>
          <a:spcPct val="17000"/>
        </a:spcAft>
        <a:buClr>
          <a:srgbClr val="97C0E6"/>
        </a:buClr>
        <a:buFont typeface="Arial" charset="0"/>
        <a:buChar char="•"/>
        <a:defRPr sz="2000">
          <a:solidFill>
            <a:schemeClr val="accent1"/>
          </a:solidFill>
          <a:latin typeface="+mn-lt"/>
          <a:ea typeface="ＭＳ Ｐゴシック" pitchFamily="-112" charset="-128"/>
          <a:cs typeface="ＭＳ Ｐゴシック"/>
        </a:defRPr>
      </a:lvl2pPr>
      <a:lvl3pPr marL="1025525" indent="-227013" algn="l" rtl="0" eaLnBrk="0" fontAlgn="base" hangingPunct="0">
        <a:lnSpc>
          <a:spcPct val="92000"/>
        </a:lnSpc>
        <a:spcBef>
          <a:spcPct val="17000"/>
        </a:spcBef>
        <a:spcAft>
          <a:spcPct val="17000"/>
        </a:spcAft>
        <a:buClr>
          <a:srgbClr val="97C0E6"/>
        </a:buClr>
        <a:buFont typeface="Arial" charset="0"/>
        <a:buChar char="•"/>
        <a:defRPr sz="2000">
          <a:solidFill>
            <a:schemeClr val="accent1"/>
          </a:solidFill>
          <a:latin typeface="+mn-lt"/>
          <a:ea typeface="ＭＳ Ｐゴシック" pitchFamily="-112" charset="-128"/>
          <a:cs typeface="ＭＳ Ｐゴシック"/>
        </a:defRPr>
      </a:lvl3pPr>
      <a:lvl4pPr marL="1600200" indent="-228600" algn="l" rtl="0" eaLnBrk="0" fontAlgn="base" hangingPunct="0">
        <a:spcBef>
          <a:spcPct val="20000"/>
        </a:spcBef>
        <a:spcAft>
          <a:spcPct val="0"/>
        </a:spcAft>
        <a:buClr>
          <a:srgbClr val="97C0E6"/>
        </a:buClr>
        <a:buFont typeface="Arial" charset="0"/>
        <a:buChar char="•"/>
        <a:defRPr sz="2000">
          <a:solidFill>
            <a:schemeClr val="accent1"/>
          </a:solidFill>
          <a:latin typeface="+mn-lt"/>
          <a:ea typeface="ＭＳ Ｐゴシック" pitchFamily="-112" charset="-128"/>
          <a:cs typeface="ＭＳ Ｐゴシック"/>
        </a:defRPr>
      </a:lvl4pPr>
      <a:lvl5pPr marL="2057400" indent="-228600" algn="l" rtl="0" eaLnBrk="0" fontAlgn="base" hangingPunct="0">
        <a:spcBef>
          <a:spcPct val="20000"/>
        </a:spcBef>
        <a:spcAft>
          <a:spcPct val="0"/>
        </a:spcAft>
        <a:buClr>
          <a:srgbClr val="97C0E6"/>
        </a:buClr>
        <a:buFont typeface="Arial" charset="0"/>
        <a:buChar char="•"/>
        <a:defRPr sz="2000">
          <a:solidFill>
            <a:schemeClr val="accent1"/>
          </a:solidFill>
          <a:latin typeface="+mn-lt"/>
          <a:ea typeface="ＭＳ Ｐゴシック" pitchFamily="-112" charset="-128"/>
          <a:cs typeface="ＭＳ Ｐゴシック"/>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1027" name="Picture 11" descr="ppt_4-3_text-no-color.png"/>
          <p:cNvPicPr>
            <a:picLocks noChangeAspect="1"/>
          </p:cNvPicPr>
          <p:nvPr/>
        </p:nvPicPr>
        <p:blipFill>
          <a:blip r:embed="rId17" cstate="print"/>
          <a:srcRect/>
          <a:stretch>
            <a:fillRect/>
          </a:stretch>
        </p:blipFill>
        <p:spPr bwMode="auto">
          <a:xfrm>
            <a:off x="0" y="4804173"/>
            <a:ext cx="9144000" cy="339328"/>
          </a:xfrm>
          <a:prstGeom prst="rect">
            <a:avLst/>
          </a:prstGeom>
          <a:noFill/>
          <a:ln w="9525">
            <a:noFill/>
            <a:miter lim="800000"/>
            <a:headEnd/>
            <a:tailEnd/>
          </a:ln>
        </p:spPr>
      </p:pic>
      <p:sp>
        <p:nvSpPr>
          <p:cNvPr id="1028" name="Rectangle 4"/>
          <p:cNvSpPr>
            <a:spLocks noGrp="1" noChangeArrowheads="1"/>
          </p:cNvSpPr>
          <p:nvPr>
            <p:ph type="title"/>
          </p:nvPr>
        </p:nvSpPr>
        <p:spPr bwMode="auto">
          <a:xfrm>
            <a:off x="633414" y="133350"/>
            <a:ext cx="8205787" cy="78819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dirty="0" smtClean="0"/>
          </a:p>
        </p:txBody>
      </p:sp>
      <p:sp>
        <p:nvSpPr>
          <p:cNvPr id="1029" name="Rectangle 5"/>
          <p:cNvSpPr>
            <a:spLocks noGrp="1" noChangeArrowheads="1"/>
          </p:cNvSpPr>
          <p:nvPr>
            <p:ph type="body" idx="1"/>
          </p:nvPr>
        </p:nvSpPr>
        <p:spPr bwMode="auto">
          <a:xfrm>
            <a:off x="638176" y="919162"/>
            <a:ext cx="8201025" cy="15243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Slide Number Placeholder 7"/>
          <p:cNvSpPr txBox="1">
            <a:spLocks/>
          </p:cNvSpPr>
          <p:nvPr/>
        </p:nvSpPr>
        <p:spPr>
          <a:xfrm>
            <a:off x="8591550" y="4593432"/>
            <a:ext cx="552450" cy="235744"/>
          </a:xfrm>
          <a:prstGeom prst="rect">
            <a:avLst/>
          </a:prstGeom>
        </p:spPr>
        <p:txBody>
          <a:bodyPr anchor="ctr"/>
          <a:lstStyle/>
          <a:p>
            <a:pPr algn="r">
              <a:spcBef>
                <a:spcPct val="50000"/>
              </a:spcBef>
              <a:spcAft>
                <a:spcPct val="17000"/>
              </a:spcAft>
              <a:buClr>
                <a:srgbClr val="000000"/>
              </a:buClr>
              <a:buFont typeface="Wingdings" pitchFamily="2" charset="2"/>
              <a:buNone/>
            </a:pPr>
            <a:fld id="{4E75C7A2-4D03-4E3A-8789-D5A3CA26C55E}" type="slidenum">
              <a:rPr lang="en-US" sz="600">
                <a:solidFill>
                  <a:srgbClr val="B0B7BB"/>
                </a:solidFill>
              </a:rPr>
              <a:pPr algn="r">
                <a:spcBef>
                  <a:spcPct val="50000"/>
                </a:spcBef>
                <a:spcAft>
                  <a:spcPct val="17000"/>
                </a:spcAft>
                <a:buClr>
                  <a:srgbClr val="000000"/>
                </a:buClr>
                <a:buFont typeface="Wingdings" pitchFamily="2" charset="2"/>
                <a:buNone/>
              </a:pPr>
              <a:t>‹#›</a:t>
            </a:fld>
            <a:endParaRPr lang="en-US" sz="600" dirty="0">
              <a:solidFill>
                <a:srgbClr val="B0B7BB"/>
              </a:solidFill>
            </a:endParaRPr>
          </a:p>
        </p:txBody>
      </p:sp>
      <p:sp>
        <p:nvSpPr>
          <p:cNvPr id="12" name="Rectangle 11"/>
          <p:cNvSpPr/>
          <p:nvPr/>
        </p:nvSpPr>
        <p:spPr bwMode="auto">
          <a:xfrm>
            <a:off x="0" y="150876"/>
            <a:ext cx="530352" cy="329184"/>
          </a:xfrm>
          <a:prstGeom prst="rect">
            <a:avLst/>
          </a:prstGeom>
          <a:solidFill>
            <a:srgbClr val="FF8917"/>
          </a:solidFill>
          <a:ln w="12700" cap="flat" cmpd="sng" algn="ctr">
            <a:no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noAutofit/>
          </a:bodyPr>
          <a:lstStyle/>
          <a:p>
            <a:pPr algn="ctr" fontAlgn="base">
              <a:spcBef>
                <a:spcPct val="50000"/>
              </a:spcBef>
              <a:spcAft>
                <a:spcPct val="17000"/>
              </a:spcAft>
              <a:buClr>
                <a:srgbClr val="000000"/>
              </a:buClr>
              <a:buFont typeface="Wingdings" pitchFamily="2" charset="2"/>
              <a:buNone/>
            </a:pPr>
            <a:endParaRPr lang="en-US" sz="1050" dirty="0" smtClean="0">
              <a:solidFill>
                <a:srgbClr val="292929"/>
              </a:solidFill>
            </a:endParaRPr>
          </a:p>
        </p:txBody>
      </p:sp>
      <p:sp>
        <p:nvSpPr>
          <p:cNvPr id="15" name="Rectangle 14"/>
          <p:cNvSpPr>
            <a:spLocks noChangeArrowheads="1"/>
          </p:cNvSpPr>
          <p:nvPr/>
        </p:nvSpPr>
        <p:spPr bwMode="auto">
          <a:xfrm>
            <a:off x="2819400" y="4914900"/>
            <a:ext cx="3505200" cy="228600"/>
          </a:xfrm>
          <a:prstGeom prst="rect">
            <a:avLst/>
          </a:prstGeom>
          <a:noFill/>
          <a:ln w="9525">
            <a:noFill/>
            <a:miter lim="800000"/>
            <a:headEnd/>
            <a:tailEnd/>
          </a:ln>
          <a:effectLst/>
        </p:spPr>
        <p:txBody>
          <a:bodyPr anchor="b"/>
          <a:lstStyle/>
          <a:p>
            <a:pPr algn="ctr" eaLnBrk="0" hangingPunct="0">
              <a:defRPr/>
            </a:pPr>
            <a:r>
              <a:rPr lang="en-US" sz="450" b="1" kern="0" dirty="0" smtClean="0">
                <a:solidFill>
                  <a:srgbClr val="52719E"/>
                </a:solidFill>
              </a:rPr>
              <a:t/>
            </a:r>
            <a:br>
              <a:rPr lang="en-US" sz="450" b="1" kern="0" dirty="0" smtClean="0">
                <a:solidFill>
                  <a:srgbClr val="52719E"/>
                </a:solidFill>
              </a:rPr>
            </a:br>
            <a:r>
              <a:rPr lang="en-US" sz="450" b="1" kern="0" dirty="0">
                <a:solidFill>
                  <a:srgbClr val="52719E"/>
                </a:solidFill>
              </a:rPr>
              <a:t>Copyright © 2010, SAS Institute Inc. All rights reserved.</a:t>
            </a:r>
          </a:p>
        </p:txBody>
      </p:sp>
    </p:spTree>
    <p:extLst>
      <p:ext uri="{BB962C8B-B14F-4D97-AF65-F5344CB8AC3E}">
        <p14:creationId xmlns:p14="http://schemas.microsoft.com/office/powerpoint/2010/main" val="1401585484"/>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Lst>
  <p:timing>
    <p:tnLst>
      <p:par>
        <p:cTn id="1" dur="indefinite" restart="never" nodeType="tmRoot"/>
      </p:par>
    </p:tnLst>
  </p:timing>
  <p:txStyles>
    <p:titleStyle>
      <a:lvl1pPr algn="l" rtl="0" eaLnBrk="1" fontAlgn="base" hangingPunct="1">
        <a:lnSpc>
          <a:spcPct val="83000"/>
        </a:lnSpc>
        <a:spcBef>
          <a:spcPct val="0"/>
        </a:spcBef>
        <a:spcAft>
          <a:spcPct val="0"/>
        </a:spcAft>
        <a:defRPr sz="2700" b="1">
          <a:solidFill>
            <a:srgbClr val="0053C3"/>
          </a:solidFill>
          <a:latin typeface="+mj-lt"/>
          <a:ea typeface="ＭＳ Ｐゴシック" pitchFamily="-112" charset="-128"/>
          <a:cs typeface="ＭＳ Ｐゴシック" pitchFamily="-112" charset="-128"/>
        </a:defRPr>
      </a:lvl1pPr>
      <a:lvl2pPr algn="l" rtl="0" eaLnBrk="1" fontAlgn="base" hangingPunct="1">
        <a:lnSpc>
          <a:spcPct val="83000"/>
        </a:lnSpc>
        <a:spcBef>
          <a:spcPct val="0"/>
        </a:spcBef>
        <a:spcAft>
          <a:spcPct val="0"/>
        </a:spcAft>
        <a:defRPr sz="2700" b="1">
          <a:solidFill>
            <a:srgbClr val="0053C3"/>
          </a:solidFill>
          <a:latin typeface="Arial Narrow" pitchFamily="34" charset="0"/>
          <a:ea typeface="ＭＳ Ｐゴシック" pitchFamily="-112" charset="-128"/>
          <a:cs typeface="ＭＳ Ｐゴシック" pitchFamily="-112" charset="-128"/>
        </a:defRPr>
      </a:lvl2pPr>
      <a:lvl3pPr algn="l" rtl="0" eaLnBrk="1" fontAlgn="base" hangingPunct="1">
        <a:lnSpc>
          <a:spcPct val="83000"/>
        </a:lnSpc>
        <a:spcBef>
          <a:spcPct val="0"/>
        </a:spcBef>
        <a:spcAft>
          <a:spcPct val="0"/>
        </a:spcAft>
        <a:defRPr sz="2700" b="1">
          <a:solidFill>
            <a:srgbClr val="0053C3"/>
          </a:solidFill>
          <a:latin typeface="Arial Narrow" pitchFamily="34" charset="0"/>
          <a:ea typeface="ＭＳ Ｐゴシック" pitchFamily="-112" charset="-128"/>
          <a:cs typeface="ＭＳ Ｐゴシック" pitchFamily="-112" charset="-128"/>
        </a:defRPr>
      </a:lvl3pPr>
      <a:lvl4pPr algn="l" rtl="0" eaLnBrk="1" fontAlgn="base" hangingPunct="1">
        <a:lnSpc>
          <a:spcPct val="83000"/>
        </a:lnSpc>
        <a:spcBef>
          <a:spcPct val="0"/>
        </a:spcBef>
        <a:spcAft>
          <a:spcPct val="0"/>
        </a:spcAft>
        <a:defRPr sz="2700" b="1">
          <a:solidFill>
            <a:srgbClr val="0053C3"/>
          </a:solidFill>
          <a:latin typeface="Arial Narrow" pitchFamily="34" charset="0"/>
          <a:ea typeface="ＭＳ Ｐゴシック" pitchFamily="-112" charset="-128"/>
          <a:cs typeface="ＭＳ Ｐゴシック" pitchFamily="-112" charset="-128"/>
        </a:defRPr>
      </a:lvl4pPr>
      <a:lvl5pPr algn="l" rtl="0" eaLnBrk="1" fontAlgn="base" hangingPunct="1">
        <a:lnSpc>
          <a:spcPct val="83000"/>
        </a:lnSpc>
        <a:spcBef>
          <a:spcPct val="0"/>
        </a:spcBef>
        <a:spcAft>
          <a:spcPct val="0"/>
        </a:spcAft>
        <a:defRPr sz="2700" b="1">
          <a:solidFill>
            <a:srgbClr val="0053C3"/>
          </a:solidFill>
          <a:latin typeface="Arial Narrow" pitchFamily="34" charset="0"/>
          <a:ea typeface="ＭＳ Ｐゴシック" pitchFamily="-112" charset="-128"/>
          <a:cs typeface="ＭＳ Ｐゴシック" pitchFamily="-112" charset="-128"/>
        </a:defRPr>
      </a:lvl5pPr>
      <a:lvl6pPr marL="342900" algn="l" rtl="0" eaLnBrk="1" fontAlgn="base" hangingPunct="1">
        <a:lnSpc>
          <a:spcPct val="83000"/>
        </a:lnSpc>
        <a:spcBef>
          <a:spcPct val="0"/>
        </a:spcBef>
        <a:spcAft>
          <a:spcPct val="0"/>
        </a:spcAft>
        <a:defRPr sz="2700">
          <a:solidFill>
            <a:srgbClr val="292929"/>
          </a:solidFill>
          <a:latin typeface="Arial Narrow" pitchFamily="34" charset="0"/>
        </a:defRPr>
      </a:lvl6pPr>
      <a:lvl7pPr marL="685800" algn="l" rtl="0" eaLnBrk="1" fontAlgn="base" hangingPunct="1">
        <a:lnSpc>
          <a:spcPct val="83000"/>
        </a:lnSpc>
        <a:spcBef>
          <a:spcPct val="0"/>
        </a:spcBef>
        <a:spcAft>
          <a:spcPct val="0"/>
        </a:spcAft>
        <a:defRPr sz="2700">
          <a:solidFill>
            <a:srgbClr val="292929"/>
          </a:solidFill>
          <a:latin typeface="Arial Narrow" pitchFamily="34" charset="0"/>
        </a:defRPr>
      </a:lvl7pPr>
      <a:lvl8pPr marL="1028700" algn="l" rtl="0" eaLnBrk="1" fontAlgn="base" hangingPunct="1">
        <a:lnSpc>
          <a:spcPct val="83000"/>
        </a:lnSpc>
        <a:spcBef>
          <a:spcPct val="0"/>
        </a:spcBef>
        <a:spcAft>
          <a:spcPct val="0"/>
        </a:spcAft>
        <a:defRPr sz="2700">
          <a:solidFill>
            <a:srgbClr val="292929"/>
          </a:solidFill>
          <a:latin typeface="Arial Narrow" pitchFamily="34" charset="0"/>
        </a:defRPr>
      </a:lvl8pPr>
      <a:lvl9pPr marL="1371600" algn="l" rtl="0" eaLnBrk="1" fontAlgn="base" hangingPunct="1">
        <a:lnSpc>
          <a:spcPct val="83000"/>
        </a:lnSpc>
        <a:spcBef>
          <a:spcPct val="0"/>
        </a:spcBef>
        <a:spcAft>
          <a:spcPct val="0"/>
        </a:spcAft>
        <a:defRPr sz="2700">
          <a:solidFill>
            <a:srgbClr val="292929"/>
          </a:solidFill>
          <a:latin typeface="Arial Narrow" pitchFamily="34" charset="0"/>
        </a:defRPr>
      </a:lvl9pPr>
    </p:titleStyle>
    <p:bodyStyle>
      <a:lvl1pPr marL="260747" indent="-260747" algn="l" rtl="0" eaLnBrk="1" fontAlgn="base" hangingPunct="1">
        <a:lnSpc>
          <a:spcPct val="90000"/>
        </a:lnSpc>
        <a:spcBef>
          <a:spcPct val="35000"/>
        </a:spcBef>
        <a:spcAft>
          <a:spcPct val="17000"/>
        </a:spcAft>
        <a:buClr>
          <a:schemeClr val="accent2"/>
        </a:buClr>
        <a:buFont typeface="Wingdings" pitchFamily="2" charset="2"/>
        <a:buChar char="§"/>
        <a:defRPr sz="1800">
          <a:solidFill>
            <a:srgbClr val="292929"/>
          </a:solidFill>
          <a:latin typeface="+mn-lt"/>
          <a:ea typeface="ＭＳ Ｐゴシック" pitchFamily="-112" charset="-128"/>
          <a:cs typeface="ＭＳ Ｐゴシック" pitchFamily="-112" charset="-128"/>
        </a:defRPr>
      </a:lvl1pPr>
      <a:lvl2pPr marL="513160" indent="-166688" algn="l" rtl="0" eaLnBrk="1" fontAlgn="base" hangingPunct="1">
        <a:lnSpc>
          <a:spcPct val="92000"/>
        </a:lnSpc>
        <a:spcBef>
          <a:spcPct val="17000"/>
        </a:spcBef>
        <a:spcAft>
          <a:spcPct val="17000"/>
        </a:spcAft>
        <a:buClr>
          <a:schemeClr val="accent2"/>
        </a:buClr>
        <a:buFont typeface="Wingdings" pitchFamily="2" charset="2"/>
        <a:buChar char="§"/>
        <a:defRPr sz="1500">
          <a:solidFill>
            <a:srgbClr val="292929"/>
          </a:solidFill>
          <a:latin typeface="+mn-lt"/>
          <a:ea typeface="ＭＳ Ｐゴシック" pitchFamily="-112" charset="-128"/>
        </a:defRPr>
      </a:lvl2pPr>
      <a:lvl3pPr marL="769144" indent="-170260" algn="l" rtl="0" eaLnBrk="1" fontAlgn="base" hangingPunct="1">
        <a:lnSpc>
          <a:spcPct val="92000"/>
        </a:lnSpc>
        <a:spcBef>
          <a:spcPct val="17000"/>
        </a:spcBef>
        <a:spcAft>
          <a:spcPct val="17000"/>
        </a:spcAft>
        <a:buClr>
          <a:schemeClr val="accent2"/>
        </a:buClr>
        <a:buFont typeface="Arial" pitchFamily="34" charset="0"/>
        <a:buChar char="»"/>
        <a:defRPr sz="1500">
          <a:solidFill>
            <a:srgbClr val="292929"/>
          </a:solidFill>
          <a:latin typeface="+mn-lt"/>
          <a:ea typeface="ＭＳ Ｐゴシック" pitchFamily="-112" charset="-128"/>
        </a:defRPr>
      </a:lvl3pPr>
      <a:lvl4pPr marL="1200150" indent="-171450" algn="l" rtl="0" eaLnBrk="1" fontAlgn="base" hangingPunct="1">
        <a:spcBef>
          <a:spcPct val="20000"/>
        </a:spcBef>
        <a:spcAft>
          <a:spcPct val="0"/>
        </a:spcAft>
        <a:buClr>
          <a:schemeClr val="accent2"/>
        </a:buClr>
        <a:buFont typeface="Arial" pitchFamily="34" charset="0"/>
        <a:buChar char="»"/>
        <a:defRPr sz="1500">
          <a:solidFill>
            <a:schemeClr val="tx1"/>
          </a:solidFill>
          <a:latin typeface="+mn-lt"/>
          <a:ea typeface="ＭＳ Ｐゴシック" pitchFamily="-112" charset="-128"/>
        </a:defRPr>
      </a:lvl4pPr>
      <a:lvl5pPr marL="1543050" indent="-171450" algn="l" rtl="0" eaLnBrk="1" fontAlgn="base" hangingPunct="1">
        <a:spcBef>
          <a:spcPct val="20000"/>
        </a:spcBef>
        <a:spcAft>
          <a:spcPct val="0"/>
        </a:spcAft>
        <a:buClr>
          <a:schemeClr val="accent2"/>
        </a:buClr>
        <a:buFont typeface="Arial" pitchFamily="34" charset="0"/>
        <a:buChar char="–"/>
        <a:defRPr sz="1500">
          <a:solidFill>
            <a:schemeClr val="tx1"/>
          </a:solidFill>
          <a:latin typeface="+mn-lt"/>
          <a:ea typeface="ＭＳ Ｐゴシック" pitchFamily="-112" charset="-128"/>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jpeg"/></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725" y="2196223"/>
            <a:ext cx="7116763" cy="369332"/>
          </a:xfrm>
        </p:spPr>
        <p:txBody>
          <a:bodyPr/>
          <a:lstStyle/>
          <a:p>
            <a:r>
              <a:rPr lang="en-US" sz="1800" dirty="0" smtClean="0"/>
              <a:t>SAS </a:t>
            </a:r>
            <a:r>
              <a:rPr lang="en-US" sz="1800" dirty="0" smtClean="0"/>
              <a:t>Data </a:t>
            </a:r>
            <a:r>
              <a:rPr lang="en-US" sz="1800" dirty="0" smtClean="0"/>
              <a:t>MANAGEMENT for MCRM </a:t>
            </a:r>
            <a:endParaRPr lang="en-US" sz="1800" dirty="0"/>
          </a:p>
        </p:txBody>
      </p:sp>
      <p:sp>
        <p:nvSpPr>
          <p:cNvPr id="3" name="Text Placeholder 2"/>
          <p:cNvSpPr>
            <a:spLocks noGrp="1"/>
          </p:cNvSpPr>
          <p:nvPr>
            <p:ph type="body" sz="quarter" idx="13"/>
          </p:nvPr>
        </p:nvSpPr>
        <p:spPr>
          <a:xfrm>
            <a:off x="5419411" y="3211886"/>
            <a:ext cx="2135804" cy="276999"/>
          </a:xfrm>
        </p:spPr>
        <p:txBody>
          <a:bodyPr/>
          <a:lstStyle/>
          <a:p>
            <a:r>
              <a:rPr lang="en-US" dirty="0" smtClean="0"/>
              <a:t>Marts 2015</a:t>
            </a:r>
            <a:endParaRPr lang="en-US" dirty="0"/>
          </a:p>
        </p:txBody>
      </p:sp>
      <p:sp>
        <p:nvSpPr>
          <p:cNvPr id="5" name="Text Placeholder 2"/>
          <p:cNvSpPr txBox="1">
            <a:spLocks/>
          </p:cNvSpPr>
          <p:nvPr/>
        </p:nvSpPr>
        <p:spPr>
          <a:xfrm>
            <a:off x="4491681" y="2499771"/>
            <a:ext cx="2964807" cy="276999"/>
          </a:xfrm>
          <a:prstGeom prst="rect">
            <a:avLst/>
          </a:prstGeom>
        </p:spPr>
        <p:txBody>
          <a:bodyPr vert="horz" wrap="square" lIns="91440" tIns="45720" rIns="91440" bIns="45720" rtlCol="0" anchor="t">
            <a:spAutoFit/>
          </a:bodyPr>
          <a:lstStyle>
            <a:lvl1pPr marL="0" indent="0" algn="r" defTabSz="365760" rtl="0" eaLnBrk="1" latinLnBrk="0" hangingPunct="1">
              <a:lnSpc>
                <a:spcPct val="100000"/>
              </a:lnSpc>
              <a:spcBef>
                <a:spcPts val="0"/>
              </a:spcBef>
              <a:buClr>
                <a:schemeClr val="accent2"/>
              </a:buClr>
              <a:buSzPct val="80000"/>
              <a:buFont typeface="Arial" pitchFamily="34" charset="0"/>
              <a:buNone/>
              <a:defRPr sz="1200" b="1" kern="1200" cap="all" baseline="0">
                <a:solidFill>
                  <a:schemeClr val="bg1"/>
                </a:solidFill>
                <a:latin typeface="+mn-lt"/>
                <a:ea typeface="+mn-ea"/>
                <a:cs typeface="+mn-cs"/>
              </a:defRPr>
            </a:lvl1pPr>
            <a:lvl2pPr marL="365760" indent="-182880" algn="l" defTabSz="365760" rtl="0" eaLnBrk="1" latinLnBrk="0" hangingPunct="1">
              <a:lnSpc>
                <a:spcPct val="120000"/>
              </a:lnSpc>
              <a:spcBef>
                <a:spcPts val="0"/>
              </a:spcBef>
              <a:buClr>
                <a:schemeClr val="accent2"/>
              </a:buClr>
              <a:buSzPct val="80000"/>
              <a:buFont typeface="Arial" pitchFamily="34" charset="0"/>
              <a:buChar char="•"/>
              <a:tabLst/>
              <a:defRPr sz="1600" kern="1200" baseline="0">
                <a:solidFill>
                  <a:schemeClr val="tx2">
                    <a:lumMod val="50000"/>
                  </a:schemeClr>
                </a:solidFill>
                <a:latin typeface="+mn-lt"/>
                <a:ea typeface="+mn-ea"/>
                <a:cs typeface="+mn-cs"/>
              </a:defRPr>
            </a:lvl2pPr>
            <a:lvl3pPr marL="548640" indent="-182880" algn="l" defTabSz="365760" rtl="0" eaLnBrk="1" latinLnBrk="0" hangingPunct="1">
              <a:lnSpc>
                <a:spcPct val="120000"/>
              </a:lnSpc>
              <a:spcBef>
                <a:spcPts val="0"/>
              </a:spcBef>
              <a:buClr>
                <a:schemeClr val="accent2"/>
              </a:buClr>
              <a:buSzPct val="80000"/>
              <a:buFont typeface="Arial" pitchFamily="34" charset="0"/>
              <a:buChar char="•"/>
              <a:defRPr sz="1400" kern="1200" baseline="0">
                <a:solidFill>
                  <a:schemeClr val="tx2">
                    <a:lumMod val="50000"/>
                  </a:schemeClr>
                </a:solidFill>
                <a:latin typeface="+mn-lt"/>
                <a:ea typeface="+mn-ea"/>
                <a:cs typeface="+mn-cs"/>
              </a:defRPr>
            </a:lvl3pPr>
            <a:lvl4pPr marL="731520" indent="-182880" algn="l" defTabSz="365760" rtl="0" eaLnBrk="1" latinLnBrk="0" hangingPunct="1">
              <a:lnSpc>
                <a:spcPct val="120000"/>
              </a:lnSpc>
              <a:spcBef>
                <a:spcPts val="0"/>
              </a:spcBef>
              <a:buClr>
                <a:schemeClr val="accent2"/>
              </a:buClr>
              <a:buSzPct val="80000"/>
              <a:buFont typeface="Arial" pitchFamily="34" charset="0"/>
              <a:buChar char="•"/>
              <a:defRPr sz="1200" kern="1200" baseline="0">
                <a:solidFill>
                  <a:schemeClr val="tx2">
                    <a:lumMod val="50000"/>
                  </a:schemeClr>
                </a:solidFill>
                <a:latin typeface="+mn-lt"/>
                <a:ea typeface="+mn-ea"/>
                <a:cs typeface="+mn-cs"/>
              </a:defRPr>
            </a:lvl4pPr>
            <a:lvl5pPr marL="902970" indent="-171450" algn="l" defTabSz="365760" rtl="0" eaLnBrk="1" latinLnBrk="0" hangingPunct="1">
              <a:lnSpc>
                <a:spcPct val="120000"/>
              </a:lnSpc>
              <a:spcBef>
                <a:spcPts val="0"/>
              </a:spcBef>
              <a:buClr>
                <a:schemeClr val="accent2"/>
              </a:buClr>
              <a:buSzPct val="80000"/>
              <a:buFont typeface="Arial" pitchFamily="34" charset="0"/>
              <a:buChar char="•"/>
              <a:defRPr sz="1000" kern="1200" baseline="0">
                <a:solidFill>
                  <a:schemeClr val="tx2">
                    <a:lumMod val="50000"/>
                  </a:schemeClr>
                </a:solidFill>
                <a:latin typeface="+mn-lt"/>
                <a:ea typeface="+mn-ea"/>
                <a:cs typeface="+mn-cs"/>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a:lstStyle>
          <a:p>
            <a:r>
              <a:rPr lang="en-US" dirty="0" smtClean="0"/>
              <a:t>Rune Nordtorp</a:t>
            </a:r>
            <a:r>
              <a:rPr lang="en-US" dirty="0" smtClean="0"/>
              <a:t>, </a:t>
            </a:r>
            <a:r>
              <a:rPr lang="en-US" dirty="0" smtClean="0"/>
              <a:t>SAS</a:t>
            </a:r>
          </a:p>
        </p:txBody>
      </p:sp>
    </p:spTree>
    <p:extLst>
      <p:ext uri="{BB962C8B-B14F-4D97-AF65-F5344CB8AC3E}">
        <p14:creationId xmlns:p14="http://schemas.microsoft.com/office/powerpoint/2010/main" val="162953611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61952" y="126404"/>
            <a:ext cx="3800000" cy="293849"/>
          </a:xfrm>
          <a:prstGeom prst="rect">
            <a:avLst/>
          </a:prstGeom>
        </p:spPr>
      </p:pic>
      <p:sp>
        <p:nvSpPr>
          <p:cNvPr id="3" name="Title 2"/>
          <p:cNvSpPr>
            <a:spLocks noGrp="1"/>
          </p:cNvSpPr>
          <p:nvPr>
            <p:ph type="title"/>
          </p:nvPr>
        </p:nvSpPr>
        <p:spPr>
          <a:xfrm>
            <a:off x="119818" y="264154"/>
            <a:ext cx="2515438" cy="338554"/>
          </a:xfrm>
        </p:spPr>
        <p:txBody>
          <a:bodyPr/>
          <a:lstStyle/>
          <a:p>
            <a:r>
              <a:rPr lang="en-US" dirty="0" smtClean="0"/>
              <a:t>Data Management</a:t>
            </a:r>
            <a:endParaRPr lang="en-GB" dirty="0"/>
          </a:p>
        </p:txBody>
      </p:sp>
      <p:sp>
        <p:nvSpPr>
          <p:cNvPr id="10" name="Content Placeholder 9"/>
          <p:cNvSpPr>
            <a:spLocks noGrp="1"/>
          </p:cNvSpPr>
          <p:nvPr>
            <p:ph type="body" sz="quarter" idx="11"/>
          </p:nvPr>
        </p:nvSpPr>
        <p:spPr>
          <a:xfrm flipH="1">
            <a:off x="2635256" y="426364"/>
            <a:ext cx="6061271" cy="338554"/>
          </a:xfrm>
        </p:spPr>
        <p:txBody>
          <a:bodyPr/>
          <a:lstStyle/>
          <a:p>
            <a:pPr>
              <a:buNone/>
            </a:pPr>
            <a:r>
              <a:rPr lang="en-GB" b="1" dirty="0" smtClean="0"/>
              <a:t>PROCESS JOBS, PARELLEL ITERATOR</a:t>
            </a:r>
            <a:endParaRPr lang="en-GB" b="1" dirty="0"/>
          </a:p>
        </p:txBody>
      </p:sp>
      <p:sp>
        <p:nvSpPr>
          <p:cNvPr id="7" name="Text Placeholder 6"/>
          <p:cNvSpPr>
            <a:spLocks noGrp="1"/>
          </p:cNvSpPr>
          <p:nvPr>
            <p:ph sz="half" idx="4294967295"/>
          </p:nvPr>
        </p:nvSpPr>
        <p:spPr>
          <a:xfrm>
            <a:off x="4774629" y="2012255"/>
            <a:ext cx="4210050" cy="2800350"/>
          </a:xfrm>
        </p:spPr>
        <p:txBody>
          <a:bodyPr>
            <a:noAutofit/>
          </a:bodyPr>
          <a:lstStyle/>
          <a:p>
            <a:pPr lvl="1"/>
            <a:r>
              <a:rPr lang="en-US" sz="1800" dirty="0" smtClean="0"/>
              <a:t>Process Jobs </a:t>
            </a:r>
          </a:p>
          <a:p>
            <a:pPr lvl="2"/>
            <a:r>
              <a:rPr lang="en-US" dirty="0" smtClean="0"/>
              <a:t>More </a:t>
            </a:r>
            <a:r>
              <a:rPr lang="en-US" dirty="0" err="1" smtClean="0"/>
              <a:t>flexiblibity</a:t>
            </a:r>
            <a:endParaRPr lang="en-US" dirty="0" smtClean="0"/>
          </a:p>
          <a:p>
            <a:pPr lvl="2"/>
            <a:r>
              <a:rPr lang="en-US" dirty="0" smtClean="0"/>
              <a:t>More Control</a:t>
            </a:r>
          </a:p>
          <a:p>
            <a:pPr lvl="1"/>
            <a:r>
              <a:rPr lang="en-US" sz="1800" dirty="0" smtClean="0"/>
              <a:t>Parallel Iterator</a:t>
            </a:r>
          </a:p>
          <a:p>
            <a:pPr lvl="2"/>
            <a:r>
              <a:rPr lang="en-US" dirty="0" smtClean="0"/>
              <a:t>Leverage big RAM, multi-core, servers</a:t>
            </a:r>
          </a:p>
          <a:p>
            <a:pPr lvl="2"/>
            <a:r>
              <a:rPr lang="en-US" dirty="0" smtClean="0"/>
              <a:t>Faster performance on long-running jobs</a:t>
            </a:r>
            <a:endParaRPr lang="en-US" dirty="0"/>
          </a:p>
          <a:p>
            <a:pPr lvl="1"/>
            <a:endParaRPr lang="en-US" sz="1800" dirty="0"/>
          </a:p>
          <a:p>
            <a:pPr lvl="1"/>
            <a:endParaRPr lang="en-US" sz="1800" dirty="0" smtClean="0"/>
          </a:p>
          <a:p>
            <a:pPr lvl="1"/>
            <a:endParaRPr lang="en-US" sz="1800" dirty="0"/>
          </a:p>
          <a:p>
            <a:pPr lvl="1"/>
            <a:endParaRPr lang="en-US" sz="1800" dirty="0" smtClean="0"/>
          </a:p>
          <a:p>
            <a:pPr lvl="2">
              <a:buNone/>
            </a:pPr>
            <a:endParaRPr lang="en-US" sz="1400" dirty="0" smtClean="0"/>
          </a:p>
        </p:txBody>
      </p:sp>
      <p:pic>
        <p:nvPicPr>
          <p:cNvPr id="8" name="Picture 7" descr="DataFluxDataMgmtMethodology.jpg"/>
          <p:cNvPicPr>
            <a:picLocks noChangeAspect="1"/>
          </p:cNvPicPr>
          <p:nvPr/>
        </p:nvPicPr>
        <p:blipFill>
          <a:blip r:embed="rId4" cstate="print"/>
          <a:stretch>
            <a:fillRect/>
          </a:stretch>
        </p:blipFill>
        <p:spPr>
          <a:xfrm>
            <a:off x="7973910" y="0"/>
            <a:ext cx="1170093" cy="871890"/>
          </a:xfrm>
          <a:prstGeom prst="rect">
            <a:avLst/>
          </a:prstGeom>
        </p:spPr>
      </p:pic>
      <p:sp>
        <p:nvSpPr>
          <p:cNvPr id="12" name="Hexagon 11"/>
          <p:cNvSpPr/>
          <p:nvPr/>
        </p:nvSpPr>
        <p:spPr>
          <a:xfrm rot="16200000">
            <a:off x="8187543" y="409191"/>
            <a:ext cx="360345" cy="428628"/>
          </a:xfrm>
          <a:prstGeom prst="hexagon">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p:nvPicPr>
        <p:blipFill>
          <a:blip r:embed="rId5"/>
          <a:stretch>
            <a:fillRect/>
          </a:stretch>
        </p:blipFill>
        <p:spPr>
          <a:xfrm>
            <a:off x="410400" y="1105542"/>
            <a:ext cx="4665600" cy="3424808"/>
          </a:xfrm>
          <a:prstGeom prst="rect">
            <a:avLst/>
          </a:prstGeom>
          <a:effectLst>
            <a:outerShdw blurRad="50800" dist="38100" dir="2700000" algn="tl" rotWithShape="0">
              <a:prstClr val="black">
                <a:alpha val="40000"/>
              </a:prstClr>
            </a:outerShdw>
            <a:reflection blurRad="6350" stA="52000" endA="300" endPos="35000" dir="5400000" sy="-100000" algn="bl" rotWithShape="0"/>
          </a:effectLst>
          <a:scene3d>
            <a:camera prst="perspectiveRight" fov="3900000"/>
            <a:lightRig rig="threePt" dir="t"/>
          </a:scene3d>
        </p:spPr>
      </p:pic>
    </p:spTree>
    <p:extLst>
      <p:ext uri="{BB962C8B-B14F-4D97-AF65-F5344CB8AC3E}">
        <p14:creationId xmlns:p14="http://schemas.microsoft.com/office/powerpoint/2010/main" val="251963119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flipH="1">
            <a:off x="2668826" y="433431"/>
            <a:ext cx="6054720" cy="338554"/>
          </a:xfrm>
        </p:spPr>
        <p:txBody>
          <a:bodyPr/>
          <a:lstStyle/>
          <a:p>
            <a:r>
              <a:rPr lang="en-US" dirty="0" smtClean="0"/>
              <a:t>UNSTRUCTURED DATA</a:t>
            </a:r>
            <a:endParaRPr lang="en-US" dirty="0"/>
          </a:p>
        </p:txBody>
      </p:sp>
      <p:sp>
        <p:nvSpPr>
          <p:cNvPr id="4" name="Content Placeholder 3"/>
          <p:cNvSpPr>
            <a:spLocks noGrp="1"/>
          </p:cNvSpPr>
          <p:nvPr>
            <p:ph sz="quarter" idx="11"/>
          </p:nvPr>
        </p:nvSpPr>
        <p:spPr>
          <a:xfrm>
            <a:off x="457200" y="1086822"/>
            <a:ext cx="3941064" cy="3379387"/>
          </a:xfrm>
        </p:spPr>
        <p:txBody>
          <a:bodyPr/>
          <a:lstStyle/>
          <a:p>
            <a:r>
              <a:rPr lang="en-US" sz="1600" dirty="0" smtClean="0"/>
              <a:t>The “Big Data” explosion is mostly unstructured data</a:t>
            </a:r>
          </a:p>
          <a:p>
            <a:r>
              <a:rPr lang="en-US" sz="1600" dirty="0" smtClean="0"/>
              <a:t>Extract important data from freeform text</a:t>
            </a:r>
          </a:p>
          <a:p>
            <a:r>
              <a:rPr lang="en-US" sz="1600" dirty="0" smtClean="0"/>
              <a:t>Comes with one Contextual Language Pack</a:t>
            </a:r>
          </a:p>
          <a:p>
            <a:r>
              <a:rPr lang="en-US" sz="1600" dirty="0" smtClean="0"/>
              <a:t>Fine tune to include your own business terms, products, etc.</a:t>
            </a:r>
          </a:p>
          <a:p>
            <a:r>
              <a:rPr lang="en-US" sz="1600" dirty="0" smtClean="0"/>
              <a:t>more language packs available as add-on</a:t>
            </a:r>
          </a:p>
          <a:p>
            <a:endParaRPr lang="en-US" dirty="0"/>
          </a:p>
        </p:txBody>
      </p:sp>
      <p:pic>
        <p:nvPicPr>
          <p:cNvPr id="7" name="Picture 6"/>
          <p:cNvPicPr>
            <a:picLocks noChangeAspect="1"/>
          </p:cNvPicPr>
          <p:nvPr/>
        </p:nvPicPr>
        <p:blipFill>
          <a:blip r:embed="rId2"/>
          <a:stretch>
            <a:fillRect/>
          </a:stretch>
        </p:blipFill>
        <p:spPr>
          <a:xfrm>
            <a:off x="2668826" y="109621"/>
            <a:ext cx="3809524" cy="323810"/>
          </a:xfrm>
          <a:prstGeom prst="rect">
            <a:avLst/>
          </a:prstGeom>
        </p:spPr>
      </p:pic>
      <p:sp>
        <p:nvSpPr>
          <p:cNvPr id="9" name="Title 2"/>
          <p:cNvSpPr txBox="1">
            <a:spLocks/>
          </p:cNvSpPr>
          <p:nvPr/>
        </p:nvSpPr>
        <p:spPr>
          <a:xfrm>
            <a:off x="116812" y="264153"/>
            <a:ext cx="2515438" cy="338554"/>
          </a:xfrm>
          <a:prstGeom prst="rect">
            <a:avLst/>
          </a:prstGeom>
        </p:spPr>
        <p:txBody>
          <a:bodyPr vert="horz" wrap="square" lIns="91440" tIns="45720" rIns="91440" bIns="45720" rtlCol="0" anchor="ctr">
            <a:spAutoFit/>
          </a:bodyPr>
          <a:lstStyle>
            <a:lvl1pPr algn="r" defTabSz="182880" rtl="0" eaLnBrk="1" latinLnBrk="0" hangingPunct="1">
              <a:spcBef>
                <a:spcPct val="0"/>
              </a:spcBef>
              <a:buNone/>
              <a:defRPr sz="1600" kern="1200" cap="all" baseline="0">
                <a:solidFill>
                  <a:schemeClr val="accent3"/>
                </a:solidFill>
                <a:latin typeface="+mj-lt"/>
                <a:ea typeface="+mj-ea"/>
                <a:cs typeface="+mj-cs"/>
              </a:defRPr>
            </a:lvl1pPr>
          </a:lstStyle>
          <a:p>
            <a:r>
              <a:rPr lang="en-US" dirty="0" smtClean="0"/>
              <a:t>Data Management</a:t>
            </a:r>
            <a:endParaRPr lang="en-GB" dirty="0"/>
          </a:p>
        </p:txBody>
      </p:sp>
      <p:pic>
        <p:nvPicPr>
          <p:cNvPr id="10" name="Picture 9" descr="DataFluxDataMgmtMethodology.jpg"/>
          <p:cNvPicPr>
            <a:picLocks noChangeAspect="1"/>
          </p:cNvPicPr>
          <p:nvPr/>
        </p:nvPicPr>
        <p:blipFill>
          <a:blip r:embed="rId3" cstate="print"/>
          <a:stretch>
            <a:fillRect/>
          </a:stretch>
        </p:blipFill>
        <p:spPr>
          <a:xfrm>
            <a:off x="7973910" y="0"/>
            <a:ext cx="1170093" cy="871890"/>
          </a:xfrm>
          <a:prstGeom prst="rect">
            <a:avLst/>
          </a:prstGeom>
        </p:spPr>
      </p:pic>
      <p:pic>
        <p:nvPicPr>
          <p:cNvPr id="6" name="Picture 5"/>
          <p:cNvPicPr>
            <a:picLocks noChangeAspect="1"/>
          </p:cNvPicPr>
          <p:nvPr/>
        </p:nvPicPr>
        <p:blipFill>
          <a:blip r:embed="rId4"/>
          <a:stretch>
            <a:fillRect/>
          </a:stretch>
        </p:blipFill>
        <p:spPr>
          <a:xfrm>
            <a:off x="4690872" y="829017"/>
            <a:ext cx="4426657" cy="3894996"/>
          </a:xfrm>
          <a:prstGeom prst="rect">
            <a:avLst/>
          </a:prstGeom>
        </p:spPr>
      </p:pic>
    </p:spTree>
    <p:extLst>
      <p:ext uri="{BB962C8B-B14F-4D97-AF65-F5344CB8AC3E}">
        <p14:creationId xmlns:p14="http://schemas.microsoft.com/office/powerpoint/2010/main" val="55983618"/>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9818" y="264154"/>
            <a:ext cx="2515438" cy="338554"/>
          </a:xfrm>
        </p:spPr>
        <p:txBody>
          <a:bodyPr/>
          <a:lstStyle/>
          <a:p>
            <a:r>
              <a:rPr lang="en-US" dirty="0" smtClean="0"/>
              <a:t>Data Management</a:t>
            </a:r>
            <a:endParaRPr lang="en-GB" dirty="0"/>
          </a:p>
        </p:txBody>
      </p:sp>
      <p:sp>
        <p:nvSpPr>
          <p:cNvPr id="10" name="Content Placeholder 9"/>
          <p:cNvSpPr>
            <a:spLocks noGrp="1"/>
          </p:cNvSpPr>
          <p:nvPr>
            <p:ph type="body" sz="quarter" idx="11"/>
          </p:nvPr>
        </p:nvSpPr>
        <p:spPr>
          <a:xfrm flipH="1">
            <a:off x="2750586" y="433431"/>
            <a:ext cx="6061271" cy="338554"/>
          </a:xfrm>
        </p:spPr>
        <p:txBody>
          <a:bodyPr/>
          <a:lstStyle/>
          <a:p>
            <a:pPr>
              <a:buNone/>
            </a:pPr>
            <a:r>
              <a:rPr lang="en-GB" b="1" dirty="0" smtClean="0"/>
              <a:t>The usage of </a:t>
            </a:r>
            <a:r>
              <a:rPr lang="en-GB" b="1" dirty="0" err="1" smtClean="0"/>
              <a:t>sas</a:t>
            </a:r>
            <a:r>
              <a:rPr lang="en-GB" b="1" dirty="0" smtClean="0"/>
              <a:t> </a:t>
            </a:r>
            <a:r>
              <a:rPr lang="en-GB" dirty="0" smtClean="0"/>
              <a:t>data management in </a:t>
            </a:r>
            <a:r>
              <a:rPr lang="en-GB" dirty="0" err="1" smtClean="0"/>
              <a:t>mcrm</a:t>
            </a:r>
            <a:endParaRPr lang="en-GB" b="1" dirty="0"/>
          </a:p>
        </p:txBody>
      </p:sp>
      <p:sp>
        <p:nvSpPr>
          <p:cNvPr id="7" name="Text Placeholder 6"/>
          <p:cNvSpPr>
            <a:spLocks noGrp="1"/>
          </p:cNvSpPr>
          <p:nvPr>
            <p:ph sz="half" idx="4294967295"/>
          </p:nvPr>
        </p:nvSpPr>
        <p:spPr>
          <a:xfrm>
            <a:off x="510746" y="1029072"/>
            <a:ext cx="7891849" cy="3444074"/>
          </a:xfrm>
        </p:spPr>
        <p:txBody>
          <a:bodyPr>
            <a:noAutofit/>
          </a:bodyPr>
          <a:lstStyle/>
          <a:p>
            <a:pPr marL="182880" lvl="1" indent="0">
              <a:buNone/>
            </a:pPr>
            <a:r>
              <a:rPr lang="en-US" sz="1800" dirty="0" smtClean="0"/>
              <a:t>Agenda for today</a:t>
            </a:r>
          </a:p>
          <a:p>
            <a:pPr lvl="2"/>
            <a:r>
              <a:rPr lang="en-US" sz="1600" dirty="0" smtClean="0"/>
              <a:t>An overview of the functionality in play</a:t>
            </a:r>
          </a:p>
          <a:p>
            <a:pPr lvl="2"/>
            <a:r>
              <a:rPr lang="en-US" sz="1600" dirty="0" smtClean="0"/>
              <a:t>What is currently setup at MCRM</a:t>
            </a:r>
          </a:p>
          <a:p>
            <a:pPr lvl="2"/>
            <a:r>
              <a:rPr lang="en-US" sz="1600" dirty="0" smtClean="0"/>
              <a:t>The documentation you received </a:t>
            </a:r>
          </a:p>
          <a:p>
            <a:pPr lvl="2"/>
            <a:r>
              <a:rPr lang="en-US" sz="1600" dirty="0" smtClean="0"/>
              <a:t>A hands-on session where we will look at the how you develop in SAS Data management </a:t>
            </a:r>
          </a:p>
          <a:p>
            <a:pPr lvl="2"/>
            <a:endParaRPr lang="en-US" dirty="0" smtClean="0"/>
          </a:p>
          <a:p>
            <a:pPr lvl="1"/>
            <a:endParaRPr lang="en-US" sz="1800" dirty="0"/>
          </a:p>
          <a:p>
            <a:pPr lvl="1"/>
            <a:endParaRPr lang="en-US" sz="1800" dirty="0" smtClean="0"/>
          </a:p>
          <a:p>
            <a:pPr lvl="2">
              <a:buNone/>
            </a:pPr>
            <a:endParaRPr lang="en-US" sz="1400" dirty="0" smtClean="0"/>
          </a:p>
        </p:txBody>
      </p:sp>
    </p:spTree>
    <p:extLst>
      <p:ext uri="{BB962C8B-B14F-4D97-AF65-F5344CB8AC3E}">
        <p14:creationId xmlns:p14="http://schemas.microsoft.com/office/powerpoint/2010/main" val="116847423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9818" y="264154"/>
            <a:ext cx="2515438" cy="338554"/>
          </a:xfrm>
        </p:spPr>
        <p:txBody>
          <a:bodyPr/>
          <a:lstStyle/>
          <a:p>
            <a:r>
              <a:rPr lang="en-US" dirty="0" smtClean="0"/>
              <a:t>Data Management</a:t>
            </a:r>
            <a:endParaRPr lang="en-GB" dirty="0"/>
          </a:p>
        </p:txBody>
      </p:sp>
      <p:sp>
        <p:nvSpPr>
          <p:cNvPr id="10" name="Content Placeholder 9"/>
          <p:cNvSpPr>
            <a:spLocks noGrp="1"/>
          </p:cNvSpPr>
          <p:nvPr>
            <p:ph type="body" sz="quarter" idx="11"/>
          </p:nvPr>
        </p:nvSpPr>
        <p:spPr>
          <a:xfrm flipH="1">
            <a:off x="2750586" y="433431"/>
            <a:ext cx="6061271" cy="338554"/>
          </a:xfrm>
        </p:spPr>
        <p:txBody>
          <a:bodyPr/>
          <a:lstStyle/>
          <a:p>
            <a:pPr>
              <a:buNone/>
            </a:pPr>
            <a:r>
              <a:rPr lang="en-GB" b="1" dirty="0" smtClean="0"/>
              <a:t>The functionality in play</a:t>
            </a:r>
            <a:endParaRPr lang="en-GB" b="1" dirty="0"/>
          </a:p>
        </p:txBody>
      </p:sp>
      <p:sp>
        <p:nvSpPr>
          <p:cNvPr id="7" name="Text Placeholder 6"/>
          <p:cNvSpPr>
            <a:spLocks noGrp="1"/>
          </p:cNvSpPr>
          <p:nvPr>
            <p:ph sz="half" idx="4294967295"/>
          </p:nvPr>
        </p:nvSpPr>
        <p:spPr>
          <a:xfrm>
            <a:off x="510746" y="1655804"/>
            <a:ext cx="7891849" cy="1606379"/>
          </a:xfrm>
        </p:spPr>
        <p:txBody>
          <a:bodyPr>
            <a:noAutofit/>
          </a:bodyPr>
          <a:lstStyle/>
          <a:p>
            <a:pPr marL="182880" lvl="1" indent="0">
              <a:buNone/>
            </a:pPr>
            <a:r>
              <a:rPr lang="en-US" sz="1800" dirty="0" smtClean="0"/>
              <a:t>In MCRM SAS Data management is primarily used for </a:t>
            </a:r>
            <a:r>
              <a:rPr lang="en-US" dirty="0" smtClean="0"/>
              <a:t>Data governance</a:t>
            </a:r>
          </a:p>
          <a:p>
            <a:pPr lvl="1"/>
            <a:r>
              <a:rPr lang="en-US" dirty="0" smtClean="0"/>
              <a:t>Data is governed by the following tools</a:t>
            </a:r>
          </a:p>
          <a:p>
            <a:pPr lvl="2"/>
            <a:r>
              <a:rPr lang="en-US" dirty="0" err="1" smtClean="0"/>
              <a:t>Dataflux</a:t>
            </a:r>
            <a:r>
              <a:rPr lang="en-US" dirty="0" smtClean="0"/>
              <a:t> web studio</a:t>
            </a:r>
          </a:p>
          <a:p>
            <a:pPr lvl="2"/>
            <a:r>
              <a:rPr lang="en-US" dirty="0" smtClean="0"/>
              <a:t>Data management studio</a:t>
            </a:r>
            <a:r>
              <a:rPr lang="en-US" dirty="0" smtClean="0"/>
              <a:t> </a:t>
            </a:r>
          </a:p>
          <a:p>
            <a:pPr marL="365760" lvl="2" indent="0">
              <a:buNone/>
            </a:pPr>
            <a:endParaRPr lang="en-US" dirty="0" smtClean="0"/>
          </a:p>
          <a:p>
            <a:pPr marL="182880" lvl="1" indent="0">
              <a:buNone/>
            </a:pPr>
            <a:endParaRPr lang="en-US" sz="1800" dirty="0"/>
          </a:p>
          <a:p>
            <a:pPr lvl="1"/>
            <a:endParaRPr lang="en-US" sz="1800" dirty="0" smtClean="0"/>
          </a:p>
          <a:p>
            <a:pPr lvl="2">
              <a:buNone/>
            </a:pPr>
            <a:endParaRPr lang="en-US" sz="1400" dirty="0" smtClean="0"/>
          </a:p>
        </p:txBody>
      </p:sp>
      <p:sp>
        <p:nvSpPr>
          <p:cNvPr id="5" name="Text Placeholder 6"/>
          <p:cNvSpPr txBox="1">
            <a:spLocks/>
          </p:cNvSpPr>
          <p:nvPr/>
        </p:nvSpPr>
        <p:spPr>
          <a:xfrm>
            <a:off x="510745" y="2986215"/>
            <a:ext cx="7891849" cy="1606379"/>
          </a:xfrm>
          <a:prstGeom prst="rect">
            <a:avLst/>
          </a:prstGeom>
        </p:spPr>
        <p:txBody>
          <a:bodyPr vert="horz" lIns="91440" tIns="45720" rIns="91440" bIns="45720" rtlCol="0" anchor="ctr">
            <a:noAutofit/>
          </a:bodyPr>
          <a:lstStyle>
            <a:lvl1pPr marL="182880" indent="-182880" algn="l" defTabSz="365760" rtl="0" eaLnBrk="1" latinLnBrk="0" hangingPunct="1">
              <a:lnSpc>
                <a:spcPct val="120000"/>
              </a:lnSpc>
              <a:spcBef>
                <a:spcPts val="0"/>
              </a:spcBef>
              <a:buClr>
                <a:schemeClr val="accent2"/>
              </a:buClr>
              <a:buSzPct val="80000"/>
              <a:buFont typeface="Arial" pitchFamily="34" charset="0"/>
              <a:buChar char="•"/>
              <a:defRPr sz="1800" b="0" kern="1200" cap="none" baseline="0">
                <a:solidFill>
                  <a:schemeClr val="tx2">
                    <a:lumMod val="50000"/>
                  </a:schemeClr>
                </a:solidFill>
                <a:latin typeface="+mn-lt"/>
                <a:ea typeface="+mn-ea"/>
                <a:cs typeface="+mn-cs"/>
              </a:defRPr>
            </a:lvl1pPr>
            <a:lvl2pPr marL="365760" indent="-182880" algn="l" defTabSz="365760" rtl="0" eaLnBrk="1" latinLnBrk="0" hangingPunct="1">
              <a:lnSpc>
                <a:spcPct val="120000"/>
              </a:lnSpc>
              <a:spcBef>
                <a:spcPts val="0"/>
              </a:spcBef>
              <a:buClr>
                <a:schemeClr val="accent2"/>
              </a:buClr>
              <a:buSzPct val="80000"/>
              <a:buFont typeface="Arial" pitchFamily="34" charset="0"/>
              <a:buChar char="•"/>
              <a:tabLst/>
              <a:defRPr sz="1600" kern="1200" baseline="0">
                <a:solidFill>
                  <a:schemeClr val="tx2">
                    <a:lumMod val="50000"/>
                  </a:schemeClr>
                </a:solidFill>
                <a:latin typeface="+mn-lt"/>
                <a:ea typeface="+mn-ea"/>
                <a:cs typeface="+mn-cs"/>
              </a:defRPr>
            </a:lvl2pPr>
            <a:lvl3pPr marL="548640" indent="-182880" algn="l" defTabSz="365760" rtl="0" eaLnBrk="1" latinLnBrk="0" hangingPunct="1">
              <a:lnSpc>
                <a:spcPct val="120000"/>
              </a:lnSpc>
              <a:spcBef>
                <a:spcPts val="0"/>
              </a:spcBef>
              <a:buClr>
                <a:schemeClr val="accent2"/>
              </a:buClr>
              <a:buSzPct val="80000"/>
              <a:buFont typeface="Arial" pitchFamily="34" charset="0"/>
              <a:buChar char="•"/>
              <a:defRPr sz="1400" kern="1200" baseline="0">
                <a:solidFill>
                  <a:schemeClr val="tx2">
                    <a:lumMod val="50000"/>
                  </a:schemeClr>
                </a:solidFill>
                <a:latin typeface="+mn-lt"/>
                <a:ea typeface="+mn-ea"/>
                <a:cs typeface="+mn-cs"/>
              </a:defRPr>
            </a:lvl3pPr>
            <a:lvl4pPr marL="731520" indent="-182880" algn="l" defTabSz="365760" rtl="0" eaLnBrk="1" latinLnBrk="0" hangingPunct="1">
              <a:lnSpc>
                <a:spcPct val="120000"/>
              </a:lnSpc>
              <a:spcBef>
                <a:spcPts val="0"/>
              </a:spcBef>
              <a:buClr>
                <a:schemeClr val="accent2"/>
              </a:buClr>
              <a:buSzPct val="80000"/>
              <a:buFont typeface="Arial" pitchFamily="34" charset="0"/>
              <a:buChar char="•"/>
              <a:defRPr sz="1200" kern="1200" baseline="0">
                <a:solidFill>
                  <a:schemeClr val="tx2">
                    <a:lumMod val="50000"/>
                  </a:schemeClr>
                </a:solidFill>
                <a:latin typeface="+mn-lt"/>
                <a:ea typeface="+mn-ea"/>
                <a:cs typeface="+mn-cs"/>
              </a:defRPr>
            </a:lvl4pPr>
            <a:lvl5pPr marL="902970" indent="-171450" algn="l" defTabSz="365760" rtl="0" eaLnBrk="1" latinLnBrk="0" hangingPunct="1">
              <a:lnSpc>
                <a:spcPct val="120000"/>
              </a:lnSpc>
              <a:spcBef>
                <a:spcPts val="0"/>
              </a:spcBef>
              <a:buClr>
                <a:schemeClr val="accent2"/>
              </a:buClr>
              <a:buSzPct val="80000"/>
              <a:buFont typeface="Arial" pitchFamily="34" charset="0"/>
              <a:buChar char="•"/>
              <a:defRPr sz="1000" kern="1200" baseline="0">
                <a:solidFill>
                  <a:schemeClr val="tx2">
                    <a:lumMod val="50000"/>
                  </a:schemeClr>
                </a:solidFill>
                <a:latin typeface="+mn-lt"/>
                <a:ea typeface="+mn-ea"/>
                <a:cs typeface="+mn-cs"/>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a:lstStyle>
          <a:p>
            <a:pPr marL="182880" lvl="1" indent="0">
              <a:buFont typeface="Arial" pitchFamily="34" charset="0"/>
              <a:buNone/>
            </a:pPr>
            <a:r>
              <a:rPr lang="en-US" sz="1800" dirty="0" smtClean="0"/>
              <a:t>These tools helps you manage your business rules and get an overview of the source data used in the MCRM solution.</a:t>
            </a:r>
            <a:endParaRPr lang="en-US" dirty="0" smtClean="0"/>
          </a:p>
          <a:p>
            <a:pPr marL="365760" lvl="2" indent="0">
              <a:buFont typeface="Arial" pitchFamily="34" charset="0"/>
              <a:buNone/>
            </a:pPr>
            <a:endParaRPr lang="en-US" dirty="0" smtClean="0"/>
          </a:p>
          <a:p>
            <a:pPr marL="365760" lvl="2" indent="0">
              <a:buFont typeface="Arial" pitchFamily="34" charset="0"/>
              <a:buNone/>
            </a:pPr>
            <a:endParaRPr lang="en-US" dirty="0" smtClean="0"/>
          </a:p>
          <a:p>
            <a:pPr lvl="1"/>
            <a:endParaRPr lang="en-US" sz="1800" dirty="0" smtClean="0"/>
          </a:p>
          <a:p>
            <a:pPr lvl="1"/>
            <a:endParaRPr lang="en-US" sz="1800" dirty="0" smtClean="0"/>
          </a:p>
          <a:p>
            <a:pPr lvl="2">
              <a:buFont typeface="Arial" pitchFamily="34" charset="0"/>
              <a:buNone/>
            </a:pPr>
            <a:endParaRPr lang="en-US" dirty="0" smtClean="0"/>
          </a:p>
        </p:txBody>
      </p:sp>
    </p:spTree>
    <p:extLst>
      <p:ext uri="{BB962C8B-B14F-4D97-AF65-F5344CB8AC3E}">
        <p14:creationId xmlns:p14="http://schemas.microsoft.com/office/powerpoint/2010/main" val="35471114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Business </a:t>
            </a:r>
            <a:r>
              <a:rPr lang="en-US" dirty="0"/>
              <a:t>Data Network</a:t>
            </a:r>
          </a:p>
        </p:txBody>
      </p:sp>
      <p:sp>
        <p:nvSpPr>
          <p:cNvPr id="5" name="Content Placeholder 4"/>
          <p:cNvSpPr>
            <a:spLocks noGrp="1"/>
          </p:cNvSpPr>
          <p:nvPr>
            <p:ph sz="quarter" idx="11"/>
          </p:nvPr>
        </p:nvSpPr>
        <p:spPr>
          <a:xfrm>
            <a:off x="457199" y="742950"/>
            <a:ext cx="2178055" cy="2936188"/>
          </a:xfrm>
        </p:spPr>
        <p:txBody>
          <a:bodyPr/>
          <a:lstStyle/>
          <a:p>
            <a:pPr marL="0" indent="0">
              <a:buNone/>
            </a:pPr>
            <a:r>
              <a:rPr lang="en-US" sz="1100" dirty="0" smtClean="0"/>
              <a:t>Business Data Network lets business users define terms used throughout the organization and link those terms to data structures, business rules, and other IT objects. </a:t>
            </a:r>
          </a:p>
          <a:p>
            <a:pPr marL="0" indent="0">
              <a:buNone/>
            </a:pPr>
            <a:endParaRPr lang="en-US" sz="1100" dirty="0"/>
          </a:p>
          <a:p>
            <a:pPr marL="0" indent="0">
              <a:buNone/>
            </a:pPr>
            <a:r>
              <a:rPr lang="en-US" sz="1100" dirty="0" smtClean="0"/>
              <a:t>This collaborative environment makes it easy  to see relationships across terms and view history of business term modifications. </a:t>
            </a:r>
          </a:p>
          <a:p>
            <a:pPr marL="0" indent="0">
              <a:buNone/>
            </a:pPr>
            <a:endParaRPr lang="en-US" sz="1100" dirty="0" smtClean="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7208" y="640080"/>
            <a:ext cx="6144001" cy="3992381"/>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a:spLocks noGrp="1"/>
          </p:cNvSpPr>
          <p:nvPr>
            <p:ph type="title"/>
          </p:nvPr>
        </p:nvSpPr>
        <p:spPr>
          <a:xfrm>
            <a:off x="119818" y="83900"/>
            <a:ext cx="2515438" cy="584775"/>
          </a:xfrm>
        </p:spPr>
        <p:txBody>
          <a:bodyPr/>
          <a:lstStyle/>
          <a:p>
            <a:pPr algn="ctr"/>
            <a:r>
              <a:rPr lang="fr-CA" dirty="0" smtClean="0"/>
              <a:t>DATA GOVERNANCE FEATURES </a:t>
            </a:r>
            <a:endParaRPr lang="en-US" dirty="0"/>
          </a:p>
        </p:txBody>
      </p:sp>
    </p:spTree>
    <p:extLst>
      <p:ext uri="{BB962C8B-B14F-4D97-AF65-F5344CB8AC3E}">
        <p14:creationId xmlns:p14="http://schemas.microsoft.com/office/powerpoint/2010/main" val="3207817578"/>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Lineage</a:t>
            </a:r>
            <a:endParaRPr lang="en-US" dirty="0"/>
          </a:p>
        </p:txBody>
      </p:sp>
      <p:sp>
        <p:nvSpPr>
          <p:cNvPr id="5" name="Content Placeholder 4"/>
          <p:cNvSpPr>
            <a:spLocks noGrp="1"/>
          </p:cNvSpPr>
          <p:nvPr>
            <p:ph sz="quarter" idx="11"/>
          </p:nvPr>
        </p:nvSpPr>
        <p:spPr>
          <a:xfrm>
            <a:off x="457200" y="742950"/>
            <a:ext cx="2057400" cy="1901867"/>
          </a:xfrm>
        </p:spPr>
        <p:txBody>
          <a:bodyPr/>
          <a:lstStyle/>
          <a:p>
            <a:pPr marL="0" indent="0">
              <a:buNone/>
            </a:pPr>
            <a:r>
              <a:rPr lang="en-US" sz="1100" dirty="0" smtClean="0"/>
              <a:t>The lineage of terms managed in Business Data Network and linked to other objects maintained in Reference Data Manager and the rest of the Data Management environment can be shown in the data lineage view of Web Studio.</a:t>
            </a:r>
            <a:endParaRPr lang="en-US" sz="11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7208" y="640080"/>
            <a:ext cx="6144001" cy="3992381"/>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a:spLocks noGrp="1"/>
          </p:cNvSpPr>
          <p:nvPr>
            <p:ph type="title"/>
          </p:nvPr>
        </p:nvSpPr>
        <p:spPr>
          <a:xfrm>
            <a:off x="119818" y="83900"/>
            <a:ext cx="2515438" cy="584775"/>
          </a:xfrm>
        </p:spPr>
        <p:txBody>
          <a:bodyPr/>
          <a:lstStyle/>
          <a:p>
            <a:pPr algn="ctr"/>
            <a:r>
              <a:rPr lang="fr-CA" dirty="0" smtClean="0"/>
              <a:t>DATA GOVERNANCE FEATURES </a:t>
            </a:r>
            <a:endParaRPr lang="en-US" dirty="0"/>
          </a:p>
        </p:txBody>
      </p:sp>
    </p:spTree>
    <p:extLst>
      <p:ext uri="{BB962C8B-B14F-4D97-AF65-F5344CB8AC3E}">
        <p14:creationId xmlns:p14="http://schemas.microsoft.com/office/powerpoint/2010/main" val="315993856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Data </a:t>
            </a:r>
            <a:r>
              <a:rPr lang="en-US" dirty="0"/>
              <a:t>Monitoring</a:t>
            </a:r>
          </a:p>
        </p:txBody>
      </p:sp>
      <p:sp>
        <p:nvSpPr>
          <p:cNvPr id="5" name="Content Placeholder 4"/>
          <p:cNvSpPr>
            <a:spLocks noGrp="1"/>
          </p:cNvSpPr>
          <p:nvPr>
            <p:ph sz="quarter" idx="11"/>
          </p:nvPr>
        </p:nvSpPr>
        <p:spPr>
          <a:xfrm>
            <a:off x="457200" y="742950"/>
            <a:ext cx="2133600" cy="3342453"/>
          </a:xfrm>
        </p:spPr>
        <p:txBody>
          <a:bodyPr/>
          <a:lstStyle/>
          <a:p>
            <a:pPr marL="0" indent="0">
              <a:buNone/>
            </a:pPr>
            <a:r>
              <a:rPr lang="en-US" sz="1100" dirty="0" smtClean="0"/>
              <a:t>Data monitoring is native to the SAS DM platform. Because of this, any business rule built into a task in the DM business rule repository can be easily added to any batch job or real-time service.</a:t>
            </a:r>
          </a:p>
          <a:p>
            <a:pPr marL="0" indent="0">
              <a:buNone/>
            </a:pPr>
            <a:endParaRPr lang="en-US" sz="1100" dirty="0"/>
          </a:p>
          <a:p>
            <a:pPr marL="0" indent="0">
              <a:buNone/>
            </a:pPr>
            <a:r>
              <a:rPr lang="en-US" sz="1100" dirty="0" smtClean="0"/>
              <a:t>Violations of business rules found while data is moving through the environment can be displayed to data stewards and others in DM Web Studio where the data that triggered the violation can be evaluated and tracked.</a:t>
            </a:r>
            <a:endParaRPr lang="en-US" sz="11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7208" y="640080"/>
            <a:ext cx="6144001" cy="3992381"/>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a:spLocks noGrp="1"/>
          </p:cNvSpPr>
          <p:nvPr>
            <p:ph type="title"/>
          </p:nvPr>
        </p:nvSpPr>
        <p:spPr>
          <a:xfrm>
            <a:off x="119818" y="83900"/>
            <a:ext cx="2515438" cy="584775"/>
          </a:xfrm>
        </p:spPr>
        <p:txBody>
          <a:bodyPr/>
          <a:lstStyle/>
          <a:p>
            <a:pPr algn="ctr"/>
            <a:r>
              <a:rPr lang="fr-CA" dirty="0" smtClean="0"/>
              <a:t>DATA GOVERNANCE FEATURES </a:t>
            </a:r>
            <a:endParaRPr lang="en-US" dirty="0"/>
          </a:p>
        </p:txBody>
      </p:sp>
    </p:spTree>
    <p:extLst>
      <p:ext uri="{BB962C8B-B14F-4D97-AF65-F5344CB8AC3E}">
        <p14:creationId xmlns:p14="http://schemas.microsoft.com/office/powerpoint/2010/main" val="3373530147"/>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Dashboards</a:t>
            </a:r>
            <a:endParaRPr lang="en-US" dirty="0"/>
          </a:p>
        </p:txBody>
      </p:sp>
      <p:sp>
        <p:nvSpPr>
          <p:cNvPr id="5" name="Content Placeholder 4"/>
          <p:cNvSpPr>
            <a:spLocks noGrp="1"/>
          </p:cNvSpPr>
          <p:nvPr>
            <p:ph sz="quarter" idx="11"/>
          </p:nvPr>
        </p:nvSpPr>
        <p:spPr>
          <a:xfrm>
            <a:off x="457200" y="742950"/>
            <a:ext cx="2057400" cy="3139321"/>
          </a:xfrm>
        </p:spPr>
        <p:txBody>
          <a:bodyPr/>
          <a:lstStyle/>
          <a:p>
            <a:pPr marL="0" indent="0">
              <a:buNone/>
            </a:pPr>
            <a:r>
              <a:rPr lang="en-US" sz="1100" dirty="0" smtClean="0"/>
              <a:t>SAS DM specific dashboards can be presented to data stewards and others. Using the data quality dimension scoring methodology built into the dashboards, users can keep close track of problem as they arise in real-time.</a:t>
            </a:r>
          </a:p>
          <a:p>
            <a:pPr marL="0" indent="0">
              <a:buNone/>
            </a:pPr>
            <a:endParaRPr lang="en-US" sz="1100" dirty="0" smtClean="0"/>
          </a:p>
          <a:p>
            <a:pPr marL="0" indent="0">
              <a:buNone/>
            </a:pPr>
            <a:r>
              <a:rPr lang="en-US" sz="1100" dirty="0" smtClean="0"/>
              <a:t>A low or downward trending score on a key metric may alert data stewards to problematic data in a batch update or a real-time data feed.</a:t>
            </a:r>
            <a:endParaRPr lang="en-US" sz="11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7208" y="640080"/>
            <a:ext cx="6144001" cy="3992381"/>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a:spLocks noGrp="1"/>
          </p:cNvSpPr>
          <p:nvPr>
            <p:ph type="title"/>
          </p:nvPr>
        </p:nvSpPr>
        <p:spPr>
          <a:xfrm>
            <a:off x="119818" y="83900"/>
            <a:ext cx="2515438" cy="584775"/>
          </a:xfrm>
        </p:spPr>
        <p:txBody>
          <a:bodyPr/>
          <a:lstStyle/>
          <a:p>
            <a:pPr algn="ctr"/>
            <a:r>
              <a:rPr lang="fr-CA" dirty="0" smtClean="0"/>
              <a:t>DATA GOVERNANCE FEATURES </a:t>
            </a:r>
            <a:endParaRPr lang="en-US" dirty="0"/>
          </a:p>
        </p:txBody>
      </p:sp>
    </p:spTree>
    <p:extLst>
      <p:ext uri="{BB962C8B-B14F-4D97-AF65-F5344CB8AC3E}">
        <p14:creationId xmlns:p14="http://schemas.microsoft.com/office/powerpoint/2010/main" val="382875551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9818" y="264154"/>
            <a:ext cx="2515438" cy="338554"/>
          </a:xfrm>
        </p:spPr>
        <p:txBody>
          <a:bodyPr/>
          <a:lstStyle/>
          <a:p>
            <a:r>
              <a:rPr lang="en-US" dirty="0" smtClean="0"/>
              <a:t>Data Management</a:t>
            </a:r>
            <a:endParaRPr lang="en-GB" dirty="0"/>
          </a:p>
        </p:txBody>
      </p:sp>
      <p:sp>
        <p:nvSpPr>
          <p:cNvPr id="10" name="Content Placeholder 9"/>
          <p:cNvSpPr>
            <a:spLocks noGrp="1"/>
          </p:cNvSpPr>
          <p:nvPr>
            <p:ph type="body" sz="quarter" idx="11"/>
          </p:nvPr>
        </p:nvSpPr>
        <p:spPr>
          <a:xfrm flipH="1">
            <a:off x="2750586" y="433431"/>
            <a:ext cx="6061271" cy="338554"/>
          </a:xfrm>
        </p:spPr>
        <p:txBody>
          <a:bodyPr/>
          <a:lstStyle/>
          <a:p>
            <a:pPr>
              <a:buNone/>
            </a:pPr>
            <a:r>
              <a:rPr lang="en-GB" b="1" dirty="0" smtClean="0"/>
              <a:t>What is currently setup in </a:t>
            </a:r>
            <a:r>
              <a:rPr lang="en-GB" b="1" dirty="0" err="1" smtClean="0"/>
              <a:t>mcrm</a:t>
            </a:r>
            <a:endParaRPr lang="en-GB" b="1" dirty="0"/>
          </a:p>
        </p:txBody>
      </p:sp>
      <p:sp>
        <p:nvSpPr>
          <p:cNvPr id="7" name="Text Placeholder 6"/>
          <p:cNvSpPr>
            <a:spLocks noGrp="1"/>
          </p:cNvSpPr>
          <p:nvPr>
            <p:ph sz="half" idx="4294967295"/>
          </p:nvPr>
        </p:nvSpPr>
        <p:spPr>
          <a:xfrm>
            <a:off x="304269" y="2100320"/>
            <a:ext cx="7891849" cy="2142496"/>
          </a:xfrm>
        </p:spPr>
        <p:txBody>
          <a:bodyPr>
            <a:noAutofit/>
          </a:bodyPr>
          <a:lstStyle/>
          <a:p>
            <a:pPr marL="365760" lvl="2" indent="0">
              <a:buNone/>
            </a:pPr>
            <a:r>
              <a:rPr lang="en-US" dirty="0" smtClean="0"/>
              <a:t>SAS Data management is setup to monitor varies source systems and is for time being used in the areas:</a:t>
            </a:r>
          </a:p>
          <a:p>
            <a:pPr lvl="2"/>
            <a:r>
              <a:rPr lang="en-US" dirty="0" smtClean="0"/>
              <a:t>Structure for </a:t>
            </a:r>
          </a:p>
          <a:p>
            <a:pPr lvl="3"/>
            <a:r>
              <a:rPr lang="en-US" dirty="0" smtClean="0"/>
              <a:t>Agreement </a:t>
            </a:r>
          </a:p>
          <a:p>
            <a:pPr lvl="3"/>
            <a:r>
              <a:rPr lang="en-US" dirty="0" smtClean="0"/>
              <a:t>Customers </a:t>
            </a:r>
          </a:p>
          <a:p>
            <a:pPr lvl="3"/>
            <a:r>
              <a:rPr lang="en-US" dirty="0" smtClean="0"/>
              <a:t>Other (Employees)</a:t>
            </a:r>
          </a:p>
          <a:p>
            <a:pPr lvl="2"/>
            <a:r>
              <a:rPr lang="en-US" dirty="0" smtClean="0"/>
              <a:t>History </a:t>
            </a:r>
          </a:p>
          <a:p>
            <a:pPr lvl="3"/>
            <a:r>
              <a:rPr lang="en-US" dirty="0" smtClean="0"/>
              <a:t>How many days since the source was updated – before an exception should be triggered.</a:t>
            </a:r>
          </a:p>
          <a:p>
            <a:pPr lvl="2"/>
            <a:r>
              <a:rPr lang="en-US" dirty="0" err="1" smtClean="0"/>
              <a:t>Varians</a:t>
            </a:r>
            <a:endParaRPr lang="en-US" dirty="0" smtClean="0"/>
          </a:p>
          <a:p>
            <a:pPr lvl="3"/>
            <a:r>
              <a:rPr lang="en-US" dirty="0" smtClean="0"/>
              <a:t>To what level must the source vary in size.</a:t>
            </a:r>
          </a:p>
          <a:p>
            <a:pPr marL="365760" lvl="2" indent="0">
              <a:buNone/>
            </a:pPr>
            <a:endParaRPr lang="en-US" dirty="0" smtClean="0"/>
          </a:p>
          <a:p>
            <a:pPr lvl="1"/>
            <a:endParaRPr lang="en-US" sz="1800" dirty="0"/>
          </a:p>
          <a:p>
            <a:pPr lvl="1"/>
            <a:endParaRPr lang="en-US" sz="1800" dirty="0" smtClean="0"/>
          </a:p>
          <a:p>
            <a:pPr lvl="2">
              <a:buNone/>
            </a:pPr>
            <a:endParaRPr lang="en-US" sz="1400" dirty="0" smtClean="0"/>
          </a:p>
        </p:txBody>
      </p:sp>
    </p:spTree>
    <p:extLst>
      <p:ext uri="{BB962C8B-B14F-4D97-AF65-F5344CB8AC3E}">
        <p14:creationId xmlns:p14="http://schemas.microsoft.com/office/powerpoint/2010/main" val="824531519"/>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Thank you</a:t>
            </a:r>
            <a:endParaRPr lang="en-US" dirty="0"/>
          </a:p>
        </p:txBody>
      </p:sp>
    </p:spTree>
    <p:extLst>
      <p:ext uri="{BB962C8B-B14F-4D97-AF65-F5344CB8AC3E}">
        <p14:creationId xmlns:p14="http://schemas.microsoft.com/office/powerpoint/2010/main" val="3905547318"/>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External_Presentation_16x9_2012">
  <a:themeElements>
    <a:clrScheme name="SAS_2012_Theme_Colors">
      <a:dk1>
        <a:srgbClr val="000000"/>
      </a:dk1>
      <a:lt1>
        <a:sysClr val="window" lastClr="FFFFFF"/>
      </a:lt1>
      <a:dk2>
        <a:srgbClr val="596267"/>
      </a:dk2>
      <a:lt2>
        <a:srgbClr val="B0B7BB"/>
      </a:lt2>
      <a:accent1>
        <a:srgbClr val="007DC3"/>
      </a:accent1>
      <a:accent2>
        <a:srgbClr val="00539B"/>
      </a:accent2>
      <a:accent3>
        <a:srgbClr val="003B76"/>
      </a:accent3>
      <a:accent4>
        <a:srgbClr val="5BCAF1"/>
      </a:accent4>
      <a:accent5>
        <a:srgbClr val="42C826"/>
      </a:accent5>
      <a:accent6>
        <a:srgbClr val="FF7E27"/>
      </a:accent6>
      <a:hlink>
        <a:srgbClr val="007DC3"/>
      </a:hlink>
      <a:folHlink>
        <a:srgbClr val="B8F7FF"/>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accen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External_Confidential_16x9_2012">
  <a:themeElements>
    <a:clrScheme name="SAS_2012_Theme_Colors">
      <a:dk1>
        <a:srgbClr val="000000"/>
      </a:dk1>
      <a:lt1>
        <a:sysClr val="window" lastClr="FFFFFF"/>
      </a:lt1>
      <a:dk2>
        <a:srgbClr val="596267"/>
      </a:dk2>
      <a:lt2>
        <a:srgbClr val="B0B7BB"/>
      </a:lt2>
      <a:accent1>
        <a:srgbClr val="007DC3"/>
      </a:accent1>
      <a:accent2>
        <a:srgbClr val="00539B"/>
      </a:accent2>
      <a:accent3>
        <a:srgbClr val="003B76"/>
      </a:accent3>
      <a:accent4>
        <a:srgbClr val="5BCAF1"/>
      </a:accent4>
      <a:accent5>
        <a:srgbClr val="42C826"/>
      </a:accent5>
      <a:accent6>
        <a:srgbClr val="FF7E27"/>
      </a:accent6>
      <a:hlink>
        <a:srgbClr val="007DC3"/>
      </a:hlink>
      <a:folHlink>
        <a:srgbClr val="B8F7FF"/>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accen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1_External Audiences Template 16x9">
  <a:themeElements>
    <a:clrScheme name="SAS_Presentation_Template_External_Audiences 2">
      <a:dk1>
        <a:srgbClr val="000000"/>
      </a:dk1>
      <a:lt1>
        <a:srgbClr val="FFFFFF"/>
      </a:lt1>
      <a:dk2>
        <a:srgbClr val="282828"/>
      </a:dk2>
      <a:lt2>
        <a:srgbClr val="808080"/>
      </a:lt2>
      <a:accent1>
        <a:srgbClr val="007DC3"/>
      </a:accent1>
      <a:accent2>
        <a:srgbClr val="00539B"/>
      </a:accent2>
      <a:accent3>
        <a:srgbClr val="003B76"/>
      </a:accent3>
      <a:accent4>
        <a:srgbClr val="97C0E6"/>
      </a:accent4>
      <a:accent5>
        <a:srgbClr val="B0B7BB"/>
      </a:accent5>
      <a:accent6>
        <a:srgbClr val="FF8817"/>
      </a:accent6>
      <a:hlink>
        <a:srgbClr val="007DC3"/>
      </a:hlink>
      <a:folHlink>
        <a:srgbClr val="BCBCBC"/>
      </a:folHlink>
    </a:clrScheme>
    <a:fontScheme name="SAS_Presentation_Template_External_Audiences">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cmpd="sng" algn="ctr">
          <a:noFill/>
          <a:prstDash val="solid"/>
          <a:round/>
          <a:headEnd type="none" w="med" len="med"/>
          <a:tailEnd type="none" w="med" len="med"/>
        </a:ln>
        <a:effectLst/>
      </a:spPr>
      <a:bodyPr vert="horz" wrap="none" lIns="91440" tIns="45720" rIns="91440" bIns="45720" numCol="1" rtlCol="0" anchor="ctr" anchorCtr="0" compatLnSpc="1">
        <a:prstTxWarp prst="textNoShape">
          <a:avLst/>
        </a:prstTxWarp>
        <a:noAutofit/>
      </a:bodyPr>
      <a:lstStyle>
        <a:def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defRPr kumimoji="0" sz="1400" b="0" i="0" u="none" strike="noStrike" cap="none" normalizeH="0" baseline="0" smtClean="0">
            <a:ln>
              <a:noFill/>
            </a:ln>
            <a:solidFill>
              <a:srgbClr val="292929"/>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defRPr kumimoji="0" lang="en-US" sz="1400" b="0" i="0" u="none" strike="noStrike" cap="none" normalizeH="0" baseline="0" smtClean="0">
            <a:ln>
              <a:noFill/>
            </a:ln>
            <a:solidFill>
              <a:srgbClr val="292929"/>
            </a:solidFill>
            <a:effectLst/>
            <a:latin typeface="Arial" charset="0"/>
          </a:defRPr>
        </a:defPPr>
      </a:lstStyle>
    </a:lnDef>
  </a:objectDefaults>
  <a:extraClrSchemeLst>
    <a:extraClrScheme>
      <a:clrScheme name="External Audiences Template 16x9 1">
        <a:dk1>
          <a:srgbClr val="000000"/>
        </a:dk1>
        <a:lt1>
          <a:srgbClr val="FFFFFF"/>
        </a:lt1>
        <a:dk2>
          <a:srgbClr val="282828"/>
        </a:dk2>
        <a:lt2>
          <a:srgbClr val="808080"/>
        </a:lt2>
        <a:accent1>
          <a:srgbClr val="007DC3"/>
        </a:accent1>
        <a:accent2>
          <a:srgbClr val="00539B"/>
        </a:accent2>
        <a:accent3>
          <a:srgbClr val="FFFFFF"/>
        </a:accent3>
        <a:accent4>
          <a:srgbClr val="000000"/>
        </a:accent4>
        <a:accent5>
          <a:srgbClr val="AABFDE"/>
        </a:accent5>
        <a:accent6>
          <a:srgbClr val="004A8C"/>
        </a:accent6>
        <a:hlink>
          <a:srgbClr val="007DC3"/>
        </a:hlink>
        <a:folHlink>
          <a:srgbClr val="BCBCBC"/>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SAS2010Template3">
  <a:themeElements>
    <a:clrScheme name="SAS_2010_Template">
      <a:dk1>
        <a:srgbClr val="000000"/>
      </a:dk1>
      <a:lt1>
        <a:srgbClr val="FFFFFF"/>
      </a:lt1>
      <a:dk2>
        <a:srgbClr val="282828"/>
      </a:dk2>
      <a:lt2>
        <a:srgbClr val="808080"/>
      </a:lt2>
      <a:accent1>
        <a:srgbClr val="007DC3"/>
      </a:accent1>
      <a:accent2>
        <a:srgbClr val="00539B"/>
      </a:accent2>
      <a:accent3>
        <a:srgbClr val="003B76"/>
      </a:accent3>
      <a:accent4>
        <a:srgbClr val="97C0E6"/>
      </a:accent4>
      <a:accent5>
        <a:srgbClr val="B0B7BB"/>
      </a:accent5>
      <a:accent6>
        <a:srgbClr val="FF8817"/>
      </a:accent6>
      <a:hlink>
        <a:srgbClr val="007DC3"/>
      </a:hlink>
      <a:folHlink>
        <a:srgbClr val="BCBCBC"/>
      </a:folHlink>
    </a:clrScheme>
    <a:fontScheme name="SAS_Presentation_Template_External_Audiences">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cmpd="sng" algn="ctr">
          <a:noFill/>
          <a:prstDash val="solid"/>
          <a:round/>
          <a:headEnd type="none" w="med" len="med"/>
          <a:tailEnd type="none" w="med" len="med"/>
        </a:ln>
        <a:effectLst/>
      </a:spPr>
      <a:bodyPr vert="horz" wrap="none" lIns="91440" tIns="45720" rIns="91440" bIns="45720" numCol="1" rtlCol="0" anchor="ctr" anchorCtr="0" compatLnSpc="1">
        <a:prstTxWarp prst="textNoShape">
          <a:avLst/>
        </a:prstTxWarp>
        <a:noAutofit/>
      </a:bodyPr>
      <a:lstStyle>
        <a:def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defRPr kumimoji="0" sz="1400" b="0" i="0" u="none" strike="noStrike" cap="none" normalizeH="0" baseline="0" smtClean="0">
            <a:ln>
              <a:noFill/>
            </a:ln>
            <a:solidFill>
              <a:srgbClr val="292929"/>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defRPr kumimoji="0" lang="en-US" sz="1400" b="0" i="0" u="none" strike="noStrike" cap="none" normalizeH="0" baseline="0" smtClean="0">
            <a:ln>
              <a:noFill/>
            </a:ln>
            <a:solidFill>
              <a:srgbClr val="292929"/>
            </a:solidFill>
            <a:effectLst/>
            <a:latin typeface="Arial" charset="0"/>
          </a:defRPr>
        </a:defPPr>
      </a:lstStyle>
    </a:lnDef>
  </a:objectDefaults>
  <a:extraClrSchemeLst>
    <a:extraClrScheme>
      <a:clrScheme name="SAS_Presentation_Template_External_Audiences 2">
        <a:dk1>
          <a:srgbClr val="000000"/>
        </a:dk1>
        <a:lt1>
          <a:srgbClr val="FFFFFF"/>
        </a:lt1>
        <a:dk2>
          <a:srgbClr val="282828"/>
        </a:dk2>
        <a:lt2>
          <a:srgbClr val="808080"/>
        </a:lt2>
        <a:accent1>
          <a:srgbClr val="007DC3"/>
        </a:accent1>
        <a:accent2>
          <a:srgbClr val="00539B"/>
        </a:accent2>
        <a:accent3>
          <a:srgbClr val="003B76"/>
        </a:accent3>
        <a:accent4>
          <a:srgbClr val="97C0E6"/>
        </a:accent4>
        <a:accent5>
          <a:srgbClr val="B0B7BB"/>
        </a:accent5>
        <a:accent6>
          <a:srgbClr val="FF8817"/>
        </a:accent6>
        <a:hlink>
          <a:srgbClr val="007DC3"/>
        </a:hlink>
        <a:folHlink>
          <a:srgbClr val="BCBCBC"/>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2012 SAS Theme Colors">
      <a:dk1>
        <a:srgbClr val="000000"/>
      </a:dk1>
      <a:lt1>
        <a:sysClr val="window" lastClr="FFFFFF"/>
      </a:lt1>
      <a:dk2>
        <a:srgbClr val="596267"/>
      </a:dk2>
      <a:lt2>
        <a:srgbClr val="B0B7BB"/>
      </a:lt2>
      <a:accent1>
        <a:srgbClr val="007DC3"/>
      </a:accent1>
      <a:accent2>
        <a:srgbClr val="00539B"/>
      </a:accent2>
      <a:accent3>
        <a:srgbClr val="003B76"/>
      </a:accent3>
      <a:accent4>
        <a:srgbClr val="5BCAF1"/>
      </a:accent4>
      <a:accent5>
        <a:srgbClr val="42C826"/>
      </a:accent5>
      <a:accent6>
        <a:srgbClr val="FF7E27"/>
      </a:accent6>
      <a:hlink>
        <a:srgbClr val="007DC3"/>
      </a:hlink>
      <a:folHlink>
        <a:srgbClr val="B8F7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6.xml><?xml version="1.0" encoding="utf-8"?>
<a:theme xmlns:a="http://schemas.openxmlformats.org/drawingml/2006/main" name="Office Theme">
  <a:themeElements>
    <a:clrScheme name="2012 SAS Theme Colors">
      <a:dk1>
        <a:srgbClr val="000000"/>
      </a:dk1>
      <a:lt1>
        <a:sysClr val="window" lastClr="FFFFFF"/>
      </a:lt1>
      <a:dk2>
        <a:srgbClr val="596267"/>
      </a:dk2>
      <a:lt2>
        <a:srgbClr val="B0B7BB"/>
      </a:lt2>
      <a:accent1>
        <a:srgbClr val="007DC3"/>
      </a:accent1>
      <a:accent2>
        <a:srgbClr val="00539B"/>
      </a:accent2>
      <a:accent3>
        <a:srgbClr val="003B76"/>
      </a:accent3>
      <a:accent4>
        <a:srgbClr val="5BCAF1"/>
      </a:accent4>
      <a:accent5>
        <a:srgbClr val="42C826"/>
      </a:accent5>
      <a:accent6>
        <a:srgbClr val="FF7E27"/>
      </a:accent6>
      <a:hlink>
        <a:srgbClr val="007DC3"/>
      </a:hlink>
      <a:folHlink>
        <a:srgbClr val="B8F7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escription0 xmlns="27859d8f-6750-407e-aa47-fba89d8acaed">Customer-ready</Description0>
    <Extension xmlns="27859d8f-6750-407e-aa47-fba89d8acaed">POTX</Extension>
    <Use xmlns="27859d8f-6750-407e-aa47-fba89d8acaed">Template</Use>
    <Order0 xmlns="27859d8f-6750-407e-aa47-fba89d8acaed" xsi:nil="true"/>
    <Owner xmlns="27859d8f-6750-407e-aa47-fba89d8acaed" xsi:nil="true"/>
    <Template_x0020_Type xmlns="27859d8f-6750-407e-aa47-fba89d8acaed">2012 Standard</Template_x0020_Type>
    <Office_x0020_Version xmlns="27859d8f-6750-407e-aa47-fba89d8acaed" xsi:nil="true"/>
    <Status xmlns="27859d8f-6750-407e-aa47-fba89d8acaed">Final</Status>
    <Updated xmlns="27859d8f-6750-407e-aa47-fba89d8acaed" xsi:nil="true"/>
    <Audience xmlns="27859d8f-6750-407e-aa47-fba89d8acaed">Customer Ready / External</Audience>
    <Ratio xmlns="27859d8f-6750-407e-aa47-fba89d8acaed">16x9</Ratio>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07754B365008844B6F0D46EBB76DF44" ma:contentTypeVersion="12" ma:contentTypeDescription="Create a new document." ma:contentTypeScope="" ma:versionID="6101c649b70223ed05bda57247f6f50e">
  <xsd:schema xmlns:xsd="http://www.w3.org/2001/XMLSchema" xmlns:xs="http://www.w3.org/2001/XMLSchema" xmlns:p="http://schemas.microsoft.com/office/2006/metadata/properties" xmlns:ns2="27859d8f-6750-407e-aa47-fba89d8acaed" targetNamespace="http://schemas.microsoft.com/office/2006/metadata/properties" ma:root="true" ma:fieldsID="d570e662e5f046cf23d6ddb29365dcf3" ns2:_="">
    <xsd:import namespace="27859d8f-6750-407e-aa47-fba89d8acaed"/>
    <xsd:element name="properties">
      <xsd:complexType>
        <xsd:sequence>
          <xsd:element name="documentManagement">
            <xsd:complexType>
              <xsd:all>
                <xsd:element ref="ns2:Owner" minOccurs="0"/>
                <xsd:element ref="ns2:Description0" minOccurs="0"/>
                <xsd:element ref="ns2:Status" minOccurs="0"/>
                <xsd:element ref="ns2:Template_x0020_Type" minOccurs="0"/>
                <xsd:element ref="ns2:Office_x0020_Version" minOccurs="0"/>
                <xsd:element ref="ns2:Extension" minOccurs="0"/>
                <xsd:element ref="ns2:Ratio" minOccurs="0"/>
                <xsd:element ref="ns2:Use" minOccurs="0"/>
                <xsd:element ref="ns2:Updated" minOccurs="0"/>
                <xsd:element ref="ns2:Order0" minOccurs="0"/>
                <xsd:element ref="ns2:Audienc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7859d8f-6750-407e-aa47-fba89d8acaed" elementFormDefault="qualified">
    <xsd:import namespace="http://schemas.microsoft.com/office/2006/documentManagement/types"/>
    <xsd:import namespace="http://schemas.microsoft.com/office/infopath/2007/PartnerControls"/>
    <xsd:element name="Owner" ma:index="8" nillable="true" ma:displayName="Owner" ma:internalName="Owner">
      <xsd:simpleType>
        <xsd:restriction base="dms:Text">
          <xsd:maxLength value="255"/>
        </xsd:restriction>
      </xsd:simpleType>
    </xsd:element>
    <xsd:element name="Description0" ma:index="9" nillable="true" ma:displayName="Description" ma:internalName="Description0">
      <xsd:simpleType>
        <xsd:restriction base="dms:Note">
          <xsd:maxLength value="255"/>
        </xsd:restriction>
      </xsd:simpleType>
    </xsd:element>
    <xsd:element name="Status" ma:index="10" nillable="true" ma:displayName="Status" ma:default="Rough" ma:format="Dropdown" ma:internalName="Status">
      <xsd:simpleType>
        <xsd:restriction base="dms:Choice">
          <xsd:enumeration value="Rough"/>
          <xsd:enumeration value="Draft"/>
          <xsd:enumeration value="In Review"/>
          <xsd:enumeration value="Final"/>
        </xsd:restriction>
      </xsd:simpleType>
    </xsd:element>
    <xsd:element name="Template_x0020_Type" ma:index="11" nillable="true" ma:displayName="Template Type" ma:default="Standard" ma:format="Dropdown" ma:internalName="Template_x0020_Type">
      <xsd:simpleType>
        <xsd:restriction base="dms:Choice">
          <xsd:enumeration value="2012 Standard"/>
          <xsd:enumeration value="Standard"/>
          <xsd:enumeration value="Optional"/>
          <xsd:enumeration value="Other"/>
        </xsd:restriction>
      </xsd:simpleType>
    </xsd:element>
    <xsd:element name="Office_x0020_Version" ma:index="12" nillable="true" ma:displayName="Office Version" ma:format="Dropdown" ma:internalName="Office_x0020_Version">
      <xsd:simpleType>
        <xsd:restriction base="dms:Choice">
          <xsd:enumeration value="2007"/>
          <xsd:enumeration value="2003"/>
        </xsd:restriction>
      </xsd:simpleType>
    </xsd:element>
    <xsd:element name="Extension" ma:index="13" nillable="true" ma:displayName="Extension" ma:format="Dropdown" ma:internalName="Extension">
      <xsd:simpleType>
        <xsd:restriction base="dms:Choice">
          <xsd:enumeration value="PPT"/>
          <xsd:enumeration value="POT"/>
          <xsd:enumeration value="PPTX"/>
          <xsd:enumeration value="POTX"/>
        </xsd:restriction>
      </xsd:simpleType>
    </xsd:element>
    <xsd:element name="Ratio" ma:index="14" nillable="true" ma:displayName="Ratio" ma:format="Dropdown" ma:internalName="Ratio">
      <xsd:simpleType>
        <xsd:restriction base="dms:Choice">
          <xsd:enumeration value="4x3"/>
          <xsd:enumeration value="16x9"/>
        </xsd:restriction>
      </xsd:simpleType>
    </xsd:element>
    <xsd:element name="Use" ma:index="15" nillable="true" ma:displayName="Use" ma:default="n/a" ma:format="Dropdown" ma:internalName="Use">
      <xsd:simpleType>
        <xsd:restriction base="dms:Choice">
          <xsd:enumeration value="n/a"/>
          <xsd:enumeration value="About SAS"/>
          <xsd:enumeration value="BA Message"/>
          <xsd:enumeration value="Graphics Library"/>
          <xsd:enumeration value="Template"/>
          <xsd:enumeration value="User Guide"/>
        </xsd:restriction>
      </xsd:simpleType>
    </xsd:element>
    <xsd:element name="Updated" ma:index="16" nillable="true" ma:displayName="Updated" ma:format="DateOnly" ma:internalName="Updated">
      <xsd:simpleType>
        <xsd:restriction base="dms:DateTime"/>
      </xsd:simpleType>
    </xsd:element>
    <xsd:element name="Order0" ma:index="17" nillable="true" ma:displayName="Order" ma:description="For About SAS and BA Message slides, the order for them to appear in the view on the page." ma:internalName="Order0">
      <xsd:simpleType>
        <xsd:restriction base="dms:Number"/>
      </xsd:simpleType>
    </xsd:element>
    <xsd:element name="Audience" ma:index="18" nillable="true" ma:displayName="Audience" ma:internalName="Audience">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FC9934D-1460-422D-8FE3-DCD66486AB42}">
  <ds:schemaRefs>
    <ds:schemaRef ds:uri="http://purl.org/dc/elements/1.1/"/>
    <ds:schemaRef ds:uri="27859d8f-6750-407e-aa47-fba89d8acaed"/>
    <ds:schemaRef ds:uri="http://purl.org/dc/dcmitype/"/>
    <ds:schemaRef ds:uri="http://schemas.microsoft.com/office/2006/documentManagement/types"/>
    <ds:schemaRef ds:uri="http://www.w3.org/XML/1998/namespace"/>
    <ds:schemaRef ds:uri="http://purl.org/dc/terms/"/>
    <ds:schemaRef ds:uri="http://schemas.microsoft.com/office/2006/metadata/properties"/>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A94BB8A2-3AA8-4B01-A56F-0383172DE323}">
  <ds:schemaRefs>
    <ds:schemaRef ds:uri="http://schemas.microsoft.com/sharepoint/v3/contenttype/forms"/>
  </ds:schemaRefs>
</ds:datastoreItem>
</file>

<file path=customXml/itemProps3.xml><?xml version="1.0" encoding="utf-8"?>
<ds:datastoreItem xmlns:ds="http://schemas.openxmlformats.org/officeDocument/2006/customXml" ds:itemID="{0B2CD575-FF11-4562-BD63-CCCE59EB09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7859d8f-6750-407e-aa47-fba89d8aca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External_Presentation_16x9_2012</Template>
  <TotalTime>0</TotalTime>
  <Words>558</Words>
  <Application>Microsoft Office PowerPoint</Application>
  <PresentationFormat>On-screen Show (16:9)</PresentationFormat>
  <Paragraphs>84</Paragraphs>
  <Slides>11</Slides>
  <Notes>5</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11</vt:i4>
      </vt:variant>
    </vt:vector>
  </HeadingPairs>
  <TitlesOfParts>
    <vt:vector size="23" baseType="lpstr">
      <vt:lpstr>ＭＳ Ｐゴシック</vt:lpstr>
      <vt:lpstr> arial</vt:lpstr>
      <vt:lpstr>Arial</vt:lpstr>
      <vt:lpstr>Arial Black</vt:lpstr>
      <vt:lpstr>Arial Narrow</vt:lpstr>
      <vt:lpstr>Calibri</vt:lpstr>
      <vt:lpstr>Times New Roman</vt:lpstr>
      <vt:lpstr>Wingdings</vt:lpstr>
      <vt:lpstr>External_Presentation_16x9_2012</vt:lpstr>
      <vt:lpstr>External_Confidential_16x9_2012</vt:lpstr>
      <vt:lpstr>1_External Audiences Template 16x9</vt:lpstr>
      <vt:lpstr>SAS2010Template3</vt:lpstr>
      <vt:lpstr>SAS Data MANAGEMENT for MCRM </vt:lpstr>
      <vt:lpstr>Data Management</vt:lpstr>
      <vt:lpstr>Data Management</vt:lpstr>
      <vt:lpstr>DATA GOVERNANCE FEATURES </vt:lpstr>
      <vt:lpstr>DATA GOVERNANCE FEATURES </vt:lpstr>
      <vt:lpstr>DATA GOVERNANCE FEATURES </vt:lpstr>
      <vt:lpstr>DATA GOVERNANCE FEATURES </vt:lpstr>
      <vt:lpstr>Data Management</vt:lpstr>
      <vt:lpstr>Thank you</vt:lpstr>
      <vt:lpstr>Data Management</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2012-10-18T16:54:37Z</dcterms:created>
  <dcterms:modified xsi:type="dcterms:W3CDTF">2015-03-27T08:10:12Z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14300</vt:r8>
  </property>
  <property fmtid="{D5CDD505-2E9C-101B-9397-08002B2CF9AE}" pid="3" name="ContentTypeId">
    <vt:lpwstr>0x010100D07754B365008844B6F0D46EBB76DF44</vt:lpwstr>
  </property>
</Properties>
</file>